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906000" cy="6858000" type="A4"/>
  <p:notesSz cx="6858000" cy="99456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74" d="100"/>
          <a:sy n="74" d="100"/>
        </p:scale>
        <p:origin x="12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2A1CD9-F9B0-4801-87C3-2C7CF7B544A0}" type="datetimeFigureOut">
              <a:rPr lang="ru-RU" smtClean="0"/>
              <a:t>28.05.2024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1243013"/>
            <a:ext cx="4848225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86362"/>
            <a:ext cx="5486400" cy="391611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6678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6678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EA5E12-C263-415B-B6B5-BA03C72CFC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99234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EA5E12-C263-415B-B6B5-BA03C72CFC5F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13200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DC9D7-9416-420E-BD32-CC723CAAEE0C}" type="datetimeFigureOut">
              <a:rPr lang="ru-RU" smtClean="0"/>
              <a:t>28.05.2024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C5047-2586-4B9D-A493-62F660C6AB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81663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DC9D7-9416-420E-BD32-CC723CAAEE0C}" type="datetimeFigureOut">
              <a:rPr lang="ru-RU" smtClean="0"/>
              <a:t>28.05.2024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C5047-2586-4B9D-A493-62F660C6AB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99333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DC9D7-9416-420E-BD32-CC723CAAEE0C}" type="datetimeFigureOut">
              <a:rPr lang="ru-RU" smtClean="0"/>
              <a:t>28.05.2024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C5047-2586-4B9D-A493-62F660C6AB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97223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DC9D7-9416-420E-BD32-CC723CAAEE0C}" type="datetimeFigureOut">
              <a:rPr lang="ru-RU" smtClean="0"/>
              <a:t>28.05.2024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C5047-2586-4B9D-A493-62F660C6AB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51112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DC9D7-9416-420E-BD32-CC723CAAEE0C}" type="datetimeFigureOut">
              <a:rPr lang="ru-RU" smtClean="0"/>
              <a:t>28.05.2024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C5047-2586-4B9D-A493-62F660C6AB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41778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DC9D7-9416-420E-BD32-CC723CAAEE0C}" type="datetimeFigureOut">
              <a:rPr lang="ru-RU" smtClean="0"/>
              <a:t>28.05.2024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C5047-2586-4B9D-A493-62F660C6AB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17033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DC9D7-9416-420E-BD32-CC723CAAEE0C}" type="datetimeFigureOut">
              <a:rPr lang="ru-RU" smtClean="0"/>
              <a:t>28.05.2024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C5047-2586-4B9D-A493-62F660C6AB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92155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DC9D7-9416-420E-BD32-CC723CAAEE0C}" type="datetimeFigureOut">
              <a:rPr lang="ru-RU" smtClean="0"/>
              <a:t>28.05.2024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C5047-2586-4B9D-A493-62F660C6AB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66217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DC9D7-9416-420E-BD32-CC723CAAEE0C}" type="datetimeFigureOut">
              <a:rPr lang="ru-RU" smtClean="0"/>
              <a:t>28.05.2024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C5047-2586-4B9D-A493-62F660C6AB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83503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DC9D7-9416-420E-BD32-CC723CAAEE0C}" type="datetimeFigureOut">
              <a:rPr lang="ru-RU" smtClean="0"/>
              <a:t>28.05.2024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C5047-2586-4B9D-A493-62F660C6AB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67738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DC9D7-9416-420E-BD32-CC723CAAEE0C}" type="datetimeFigureOut">
              <a:rPr lang="ru-RU" smtClean="0"/>
              <a:t>28.05.2024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C5047-2586-4B9D-A493-62F660C6AB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37955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4DC9D7-9416-420E-BD32-CC723CAAEE0C}" type="datetimeFigureOut">
              <a:rPr lang="ru-RU" smtClean="0"/>
              <a:t>28.05.2024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0C5047-2586-4B9D-A493-62F660C6AB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4883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" y="0"/>
            <a:ext cx="9163049" cy="8253479"/>
          </a:xfrm>
          <a:prstGeom prst="rect">
            <a:avLst/>
          </a:prstGeom>
          <a:noFill/>
        </p:spPr>
        <p:txBody>
          <a:bodyPr wrap="square" lIns="74295" tIns="37148" rIns="74295" bIns="37148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463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дошкольное образовательное учреждение </a:t>
            </a:r>
          </a:p>
          <a:p>
            <a:pPr algn="ctr">
              <a:lnSpc>
                <a:spcPct val="150000"/>
              </a:lnSpc>
            </a:pPr>
            <a:r>
              <a:rPr lang="ru-RU" sz="1463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города Новосибирска МАДОУ д/с № 72 « Мир детства».</a:t>
            </a:r>
          </a:p>
          <a:p>
            <a:pPr algn="ctr"/>
            <a:endParaRPr lang="ru-RU" sz="1463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463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463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463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463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463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463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sz="2275" b="1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Дидактическая игра </a:t>
            </a:r>
            <a:r>
              <a:rPr lang="ru-RU" sz="2275" b="1" dirty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«Безопасный путь в детский сад»</a:t>
            </a:r>
          </a:p>
          <a:p>
            <a:pPr algn="ctr">
              <a:lnSpc>
                <a:spcPct val="150000"/>
              </a:lnSpc>
            </a:pPr>
            <a:r>
              <a:rPr lang="ru-RU" sz="2275" b="1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Образовательная область: </a:t>
            </a:r>
            <a:r>
              <a:rPr lang="ru-RU" sz="2275" b="1" dirty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«Познавательное развитие»</a:t>
            </a:r>
          </a:p>
          <a:p>
            <a:pPr algn="ctr">
              <a:lnSpc>
                <a:spcPct val="150000"/>
              </a:lnSpc>
            </a:pPr>
            <a:r>
              <a:rPr lang="ru-RU" sz="2275" b="1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Возрастная категория: </a:t>
            </a:r>
            <a:r>
              <a:rPr lang="ru-RU" sz="2275" b="1" dirty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6-7 лет</a:t>
            </a:r>
          </a:p>
          <a:p>
            <a:pPr algn="ctr">
              <a:lnSpc>
                <a:spcPct val="150000"/>
              </a:lnSpc>
            </a:pPr>
            <a:endParaRPr lang="ru-RU" sz="195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endParaRPr lang="ru-RU" sz="195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95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</a:t>
            </a:r>
            <a:endParaRPr lang="ru-RU" sz="1950" b="1" dirty="0" smtClean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1950" b="1" dirty="0" smtClean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1950" b="1" dirty="0" smtClean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195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195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Авторы</a:t>
            </a:r>
            <a:r>
              <a:rPr lang="ru-RU" sz="195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r"/>
            <a:r>
              <a:rPr lang="ru-RU" sz="1950" b="1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Шевень</a:t>
            </a:r>
            <a:r>
              <a:rPr lang="ru-RU" sz="195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50" b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Ольга Анатольевна </a:t>
            </a:r>
            <a:endParaRPr lang="ru-RU" sz="195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195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Рудакова Анастасия Николаевна</a:t>
            </a:r>
            <a:r>
              <a:rPr lang="ru-RU" sz="195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ct val="150000"/>
              </a:lnSpc>
            </a:pPr>
            <a:endParaRPr lang="ru-RU" sz="1463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endParaRPr lang="ru-RU" sz="1463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lnSpc>
                <a:spcPct val="150000"/>
              </a:lnSpc>
            </a:pPr>
            <a:endParaRPr lang="ru-RU" sz="1463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lnSpc>
                <a:spcPct val="150000"/>
              </a:lnSpc>
            </a:pPr>
            <a:endParaRPr lang="ru-RU" sz="1463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996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1905829" y="2313285"/>
            <a:ext cx="5394462" cy="1575432"/>
          </a:xfrm>
          <a:prstGeom prst="rect">
            <a:avLst/>
          </a:prstGeom>
          <a:noFill/>
        </p:spPr>
        <p:txBody>
          <a:bodyPr wrap="square" lIns="74295" tIns="37148" rIns="74295" bIns="37148">
            <a:spAutoFit/>
          </a:bodyPr>
          <a:lstStyle/>
          <a:p>
            <a:pPr algn="ctr"/>
            <a:r>
              <a:rPr lang="ru-RU" sz="4875" b="1" dirty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Желаем удачной </a:t>
            </a:r>
          </a:p>
          <a:p>
            <a:pPr algn="ctr"/>
            <a:r>
              <a:rPr lang="ru-RU" sz="4875" b="1" dirty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интересной игры</a:t>
            </a:r>
          </a:p>
        </p:txBody>
      </p:sp>
    </p:spTree>
    <p:extLst>
      <p:ext uri="{BB962C8B-B14F-4D97-AF65-F5344CB8AC3E}">
        <p14:creationId xmlns:p14="http://schemas.microsoft.com/office/powerpoint/2010/main" val="32470047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205739" y="0"/>
            <a:ext cx="6990167" cy="6640345"/>
          </a:xfrm>
          <a:prstGeom prst="rect">
            <a:avLst/>
          </a:prstGeom>
          <a:noFill/>
        </p:spPr>
        <p:txBody>
          <a:bodyPr wrap="square" lIns="74295" tIns="37148" rIns="74295" bIns="37148">
            <a:spAutoFit/>
          </a:bodyPr>
          <a:lstStyle/>
          <a:p>
            <a:pPr algn="ctr"/>
            <a:r>
              <a:rPr lang="ru-RU" sz="2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Дидактическая игра:</a:t>
            </a:r>
          </a:p>
          <a:p>
            <a:pPr algn="ctr"/>
            <a:r>
              <a:rPr lang="ru-RU" sz="26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«Безопасный путь в детский сад»</a:t>
            </a:r>
          </a:p>
          <a:p>
            <a:pPr algn="just"/>
            <a:r>
              <a:rPr lang="ru-RU" sz="2000" b="1" dirty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sz="2000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развития у детей навыков безопасного поведения на дороге, систематизирование знаний о правилах дорожного движения в игровое форме.</a:t>
            </a:r>
            <a:endParaRPr lang="ru-RU" sz="2000" dirty="0">
              <a:ln w="0"/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1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Обучающие задачи:</a:t>
            </a:r>
          </a:p>
          <a:p>
            <a:pPr marL="232172" indent="-232172" algn="just">
              <a:buFontTx/>
              <a:buChar char="-"/>
            </a:pPr>
            <a:r>
              <a:rPr lang="ru-RU" sz="2000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Углублять представления детей о правилах дорожного движения, полученные ранее .</a:t>
            </a:r>
          </a:p>
          <a:p>
            <a:pPr marL="232172" indent="-232172" algn="just">
              <a:buFontTx/>
              <a:buChar char="-"/>
            </a:pPr>
            <a:r>
              <a:rPr lang="ru-RU" sz="2000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Углублять и расширят знания детей о знаках – помощниках на дорогах.</a:t>
            </a:r>
          </a:p>
          <a:p>
            <a:pPr marL="232172" indent="-232172" algn="just">
              <a:buFontTx/>
              <a:buChar char="-"/>
            </a:pPr>
            <a:r>
              <a:rPr lang="ru-RU" sz="2000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Обучать детей безопасному поведению в дорожной среде.</a:t>
            </a:r>
          </a:p>
          <a:p>
            <a:pPr algn="just"/>
            <a:r>
              <a:rPr lang="ru-RU" sz="2000" b="1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Развивающие задачи:</a:t>
            </a:r>
          </a:p>
          <a:p>
            <a:pPr marL="232172" indent="-232172" algn="just">
              <a:buFontTx/>
              <a:buChar char="-"/>
            </a:pPr>
            <a:r>
              <a:rPr lang="ru-RU" sz="2000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логическое мышление, сообразительность, внимание, речь. </a:t>
            </a:r>
          </a:p>
          <a:p>
            <a:pPr marL="232172" indent="-232172" algn="just">
              <a:buFontTx/>
              <a:buChar char="-"/>
            </a:pPr>
            <a:r>
              <a:rPr lang="ru-RU" sz="2000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способность планирования последовательности своих действий и программирования.</a:t>
            </a:r>
          </a:p>
          <a:p>
            <a:pPr algn="just"/>
            <a:r>
              <a:rPr lang="ru-RU" sz="2000" b="1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Воспитательные задачи:</a:t>
            </a:r>
          </a:p>
          <a:p>
            <a:pPr algn="just"/>
            <a:r>
              <a:rPr lang="ru-RU" sz="2000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-Воспитывать нравственные качества личности необходимые для усвоения и выполнения правил дорожного движения: внимательность, наблюдательность, дисциплинированность.</a:t>
            </a:r>
          </a:p>
          <a:p>
            <a:pPr marL="232172" indent="-232172" algn="ctr">
              <a:buFontTx/>
              <a:buChar char="-"/>
            </a:pPr>
            <a:endParaRPr lang="ru-RU" sz="1463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877948" y="3053897"/>
            <a:ext cx="150106" cy="750271"/>
          </a:xfrm>
          <a:prstGeom prst="rect">
            <a:avLst/>
          </a:prstGeom>
          <a:noFill/>
        </p:spPr>
        <p:txBody>
          <a:bodyPr wrap="none" lIns="74295" tIns="37148" rIns="74295" bIns="37148">
            <a:spAutoFit/>
          </a:bodyPr>
          <a:lstStyle/>
          <a:p>
            <a:pPr algn="ctr"/>
            <a:endParaRPr lang="ru-RU" sz="4388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583276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681039" y="-342899"/>
            <a:ext cx="7114222" cy="2850781"/>
          </a:xfrm>
          <a:prstGeom prst="rect">
            <a:avLst/>
          </a:prstGeom>
          <a:noFill/>
        </p:spPr>
        <p:txBody>
          <a:bodyPr wrap="square" lIns="74295" tIns="37148" rIns="74295" bIns="37148">
            <a:spAutoFit/>
          </a:bodyPr>
          <a:lstStyle/>
          <a:p>
            <a:pPr algn="ctr">
              <a:lnSpc>
                <a:spcPct val="150000"/>
              </a:lnSpc>
            </a:pPr>
            <a:endParaRPr lang="ru-RU" sz="26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sz="2600" b="1" dirty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 к игре:</a:t>
            </a:r>
          </a:p>
          <a:p>
            <a:pPr algn="just">
              <a:lnSpc>
                <a:spcPct val="150000"/>
              </a:lnSpc>
            </a:pPr>
            <a:r>
              <a:rPr lang="ru-RU" sz="2275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«Удивительный код»: игровая магнитная платформа со считывателем, комплект карточек со стрелками, тематическая карточка с заданиям, фигурки- роботы.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388" y="2507882"/>
            <a:ext cx="2182852" cy="314388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3420" y="3429000"/>
            <a:ext cx="2215349" cy="317243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7463" y="3429000"/>
            <a:ext cx="2136635" cy="317243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2983" y="2507882"/>
            <a:ext cx="2142502" cy="3241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6925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182880" y="0"/>
            <a:ext cx="5039122" cy="6107442"/>
          </a:xfrm>
          <a:prstGeom prst="rect">
            <a:avLst/>
          </a:prstGeom>
          <a:noFill/>
        </p:spPr>
        <p:txBody>
          <a:bodyPr wrap="square" lIns="74295" tIns="37148" rIns="74295" bIns="37148">
            <a:spAutoFit/>
          </a:bodyPr>
          <a:lstStyle/>
          <a:p>
            <a:pPr algn="ctr"/>
            <a:endParaRPr lang="ru-RU" sz="2600" dirty="0" smtClean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6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Описание </a:t>
            </a:r>
            <a:r>
              <a:rPr lang="ru-RU" sz="2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игры</a:t>
            </a:r>
          </a:p>
          <a:p>
            <a:pPr algn="ctr"/>
            <a:r>
              <a:rPr lang="ru-RU" sz="2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игре участвует один ребенок </a:t>
            </a:r>
          </a:p>
          <a:p>
            <a:pPr algn="ctr"/>
            <a:endParaRPr lang="ru-RU" sz="26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Шаг первый: </a:t>
            </a:r>
            <a:r>
              <a:rPr lang="ru-RU" sz="2400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ребенок выкладывает тематическую карточку на магнитную платформу.</a:t>
            </a:r>
          </a:p>
          <a:p>
            <a:pPr algn="just"/>
            <a:r>
              <a:rPr lang="ru-RU" sz="2400" dirty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Шаг второй: </a:t>
            </a:r>
            <a:r>
              <a:rPr lang="ru-RU" sz="2400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дает задание ребенку проложить на тематической карточке  безопасный путь в детский сад</a:t>
            </a:r>
          </a:p>
          <a:p>
            <a:pPr algn="just"/>
            <a:r>
              <a:rPr lang="ru-RU" sz="2400" dirty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Шаг третий: </a:t>
            </a:r>
            <a:r>
              <a:rPr lang="ru-RU" sz="2400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ребенок выкладывает путь из  карточек со стрелками на столе.</a:t>
            </a:r>
          </a:p>
          <a:p>
            <a:pPr algn="just"/>
            <a:r>
              <a:rPr lang="ru-RU" sz="2400" dirty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Шаг четвертый: </a:t>
            </a:r>
            <a:r>
              <a:rPr lang="ru-RU" sz="2400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ребенок ставить робота на магнитное поле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4882" y="85174"/>
            <a:ext cx="2206021" cy="294136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6550" y="3525561"/>
            <a:ext cx="1948955" cy="2714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7722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218515" y="642937"/>
            <a:ext cx="7776273" cy="3225884"/>
          </a:xfrm>
          <a:prstGeom prst="rect">
            <a:avLst/>
          </a:prstGeom>
          <a:noFill/>
        </p:spPr>
        <p:txBody>
          <a:bodyPr wrap="square" lIns="74295" tIns="37148" rIns="74295" bIns="37148">
            <a:spAutoFit/>
          </a:bodyPr>
          <a:lstStyle/>
          <a:p>
            <a:pPr algn="just"/>
            <a:r>
              <a:rPr lang="ru-RU" sz="2275" dirty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Шаг пятый: </a:t>
            </a:r>
            <a:r>
              <a:rPr lang="ru-RU" sz="2275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игрок прикладывает карточки со стрелками к считывателю на игровое платформе, программируя действия робота</a:t>
            </a:r>
          </a:p>
          <a:p>
            <a:pPr algn="just"/>
            <a:r>
              <a:rPr lang="ru-RU" sz="2275" dirty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Шаг шестой: </a:t>
            </a:r>
            <a:r>
              <a:rPr lang="ru-RU" sz="2275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ребенок прикладывает карточку «в путь» и фигурка начинает перемещаться по магнитной платформе, выполняя действия игрока.</a:t>
            </a:r>
          </a:p>
          <a:p>
            <a:pPr algn="ctr"/>
            <a:endParaRPr lang="ru-RU" sz="2275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275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275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704" y="2912981"/>
            <a:ext cx="2664929" cy="340612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2258" y="2912980"/>
            <a:ext cx="2715909" cy="3356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2706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251460" y="365127"/>
            <a:ext cx="8069580" cy="5484195"/>
          </a:xfrm>
          <a:prstGeom prst="rect">
            <a:avLst/>
          </a:prstGeom>
          <a:noFill/>
        </p:spPr>
        <p:txBody>
          <a:bodyPr wrap="square" lIns="74295" tIns="37148" rIns="74295" bIns="37148">
            <a:spAutoFit/>
          </a:bodyPr>
          <a:lstStyle/>
          <a:p>
            <a:pPr algn="ctr"/>
            <a:r>
              <a:rPr lang="ru-RU" sz="26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Второй вариант.    « Собери светофор»</a:t>
            </a:r>
          </a:p>
          <a:p>
            <a:pPr algn="ctr"/>
            <a:endParaRPr lang="ru-RU" sz="26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1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Обучающие задачи:</a:t>
            </a:r>
          </a:p>
          <a:p>
            <a:pPr marL="371475" indent="-371475" algn="just">
              <a:buFontTx/>
              <a:buChar char="-"/>
            </a:pPr>
            <a:r>
              <a:rPr lang="ru-RU" sz="2000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Закреплять умение составлять целостное изображение предмета из отдельных частей.</a:t>
            </a:r>
          </a:p>
          <a:p>
            <a:pPr marL="371475" indent="-371475" algn="just">
              <a:buFontTx/>
              <a:buChar char="-"/>
            </a:pPr>
            <a:r>
              <a:rPr lang="ru-RU" sz="2000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Углублять знания детей о помощниках на дорогах</a:t>
            </a:r>
          </a:p>
          <a:p>
            <a:pPr marL="371475" indent="-371475" algn="just">
              <a:buFontTx/>
              <a:buChar char="-"/>
            </a:pPr>
            <a:r>
              <a:rPr lang="ru-RU" sz="2000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Закреплять умения ориентироваться на плоскости и понимать пространственную терминологию (вверх – низ, влево- вправо)</a:t>
            </a:r>
          </a:p>
          <a:p>
            <a:pPr algn="just"/>
            <a:r>
              <a:rPr lang="ru-RU" sz="2000" b="1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Развивающие задачи:</a:t>
            </a:r>
          </a:p>
          <a:p>
            <a:pPr marL="278606" indent="-278606" algn="just">
              <a:buFontTx/>
              <a:buChar char="-"/>
            </a:pPr>
            <a:r>
              <a:rPr lang="ru-RU" sz="2000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логическое мышление, внимание, сообразительность, речь.</a:t>
            </a:r>
          </a:p>
          <a:p>
            <a:pPr marL="278606" indent="-278606" algn="just">
              <a:buFontTx/>
              <a:buChar char="-"/>
            </a:pPr>
            <a:r>
              <a:rPr lang="ru-RU" sz="2000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способность планирования последовательности своих действий и программирования </a:t>
            </a:r>
          </a:p>
          <a:p>
            <a:pPr algn="just"/>
            <a:r>
              <a:rPr lang="ru-RU" sz="2000" b="1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Воспитательные задачи:</a:t>
            </a:r>
          </a:p>
          <a:p>
            <a:pPr algn="just"/>
            <a:r>
              <a:rPr lang="ru-RU" sz="2000" b="1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-   </a:t>
            </a:r>
            <a:r>
              <a:rPr lang="ru-RU" sz="2000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Воспитывать нравственные качества личности необходимые для усвоения и выполнения правил дорожного движения: внимательность, наблюдательность, дисциплинированность</a:t>
            </a:r>
          </a:p>
          <a:p>
            <a:pPr algn="ctr"/>
            <a:endParaRPr lang="ru-RU" sz="195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15516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1617010" y="642938"/>
            <a:ext cx="5899896" cy="475131"/>
          </a:xfrm>
          <a:prstGeom prst="rect">
            <a:avLst/>
          </a:prstGeom>
          <a:noFill/>
        </p:spPr>
        <p:txBody>
          <a:bodyPr wrap="square" lIns="74295" tIns="37148" rIns="74295" bIns="37148">
            <a:spAutoFit/>
          </a:bodyPr>
          <a:lstStyle/>
          <a:p>
            <a:pPr algn="ctr"/>
            <a:endParaRPr lang="ru-RU" sz="2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34440" y="-365760"/>
            <a:ext cx="6629399" cy="33530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463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463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463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 к игре:</a:t>
            </a:r>
          </a:p>
          <a:p>
            <a:pPr algn="ctr"/>
            <a:endParaRPr lang="ru-RU" sz="2400" b="1" dirty="0">
              <a:ln w="0"/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800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«Удивительный код»: игровая магнитная платформа со считывателем, комплект карточек со стрелками, тематическая карточка с заданиям, фигурки - роботы.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363" y="3465543"/>
            <a:ext cx="2166296" cy="288839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5022" y="3552859"/>
            <a:ext cx="1911608" cy="274441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7812" y="3552859"/>
            <a:ext cx="2058310" cy="274441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5344" y="3537534"/>
            <a:ext cx="2061434" cy="2744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4885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228601" y="137943"/>
            <a:ext cx="5173090" cy="64017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Описание игры</a:t>
            </a:r>
          </a:p>
          <a:p>
            <a:pPr algn="ctr"/>
            <a:r>
              <a:rPr lang="ru-RU" sz="3200" b="1" dirty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игре участвует один ребенок </a:t>
            </a:r>
          </a:p>
          <a:p>
            <a:pPr algn="ctr"/>
            <a:endParaRPr lang="ru-RU" sz="2600" b="1" dirty="0">
              <a:ln w="0"/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b="1" dirty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Шаг первый: </a:t>
            </a:r>
            <a:r>
              <a:rPr lang="ru-RU" sz="2400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ребенок выкладывает тематическую карточку на магнитную платформу.</a:t>
            </a:r>
          </a:p>
          <a:p>
            <a:pPr algn="just"/>
            <a:r>
              <a:rPr lang="ru-RU" sz="2400" b="1" dirty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Шаг второй:</a:t>
            </a:r>
            <a:r>
              <a:rPr lang="ru-RU" sz="2400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 воспитатель дает задание ребенку собрать светофор в правильной цветовой последовательности  </a:t>
            </a:r>
          </a:p>
          <a:p>
            <a:pPr algn="just"/>
            <a:r>
              <a:rPr lang="ru-RU" sz="2400" b="1" dirty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Шаг третий: </a:t>
            </a:r>
            <a:r>
              <a:rPr lang="ru-RU" sz="2400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ребенок выкладывает путь из  карточек со стрелками на столе.</a:t>
            </a:r>
          </a:p>
          <a:p>
            <a:pPr algn="just"/>
            <a:r>
              <a:rPr lang="ru-RU" sz="2400" b="1" dirty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Шаг четвертый: </a:t>
            </a:r>
            <a:r>
              <a:rPr lang="ru-RU" sz="2400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ребенок ставить робота на магнитное поле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1691" y="568974"/>
            <a:ext cx="2119331" cy="256173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1691" y="3767319"/>
            <a:ext cx="2119332" cy="2713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4467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905999" cy="6857999"/>
          </a:xfrm>
        </p:spPr>
      </p:pic>
      <p:sp>
        <p:nvSpPr>
          <p:cNvPr id="5" name="Прямоугольник 4"/>
          <p:cNvSpPr/>
          <p:nvPr/>
        </p:nvSpPr>
        <p:spPr>
          <a:xfrm>
            <a:off x="457748" y="365127"/>
            <a:ext cx="720035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Шаг пятый: </a:t>
            </a:r>
            <a:r>
              <a:rPr lang="ru-RU" sz="2400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игрок прикладывает карточки со стрелками к считывателю на игровое платформе, программируя действия робота </a:t>
            </a:r>
          </a:p>
          <a:p>
            <a:pPr algn="just"/>
            <a:r>
              <a:rPr lang="ru-RU" sz="2400" b="1" dirty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Шаг шестой</a:t>
            </a:r>
            <a:r>
              <a:rPr lang="ru-RU" sz="2400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: ребенок прикладывает карточку «в путь» и фигурка начинает перемещаться по магнитной платформе, выполняя действия игрока</a:t>
            </a:r>
            <a:endParaRPr lang="ru-RU" sz="24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3112" y="3111361"/>
            <a:ext cx="2587471" cy="344996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4724" y="3038578"/>
            <a:ext cx="2422663" cy="3449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40093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594</TotalTime>
  <Words>488</Words>
  <Application>Microsoft Office PowerPoint</Application>
  <PresentationFormat>Лист A4 (210x297 мм)</PresentationFormat>
  <Paragraphs>78</Paragraphs>
  <Slides>10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Учетная запись Майкрософт</dc:creator>
  <cp:lastModifiedBy>Учетная запись Майкрософт</cp:lastModifiedBy>
  <cp:revision>24</cp:revision>
  <cp:lastPrinted>2023-01-31T17:05:05Z</cp:lastPrinted>
  <dcterms:created xsi:type="dcterms:W3CDTF">2023-01-31T07:32:22Z</dcterms:created>
  <dcterms:modified xsi:type="dcterms:W3CDTF">2024-05-28T15:46:48Z</dcterms:modified>
</cp:coreProperties>
</file>