
<file path=[Content_Types].xml><?xml version="1.0" encoding="utf-8"?>
<Types xmlns="http://schemas.openxmlformats.org/package/2006/content-types">
  <Default Extension="jfif" ContentType="image/jpeg"/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7" r:id="rId4"/>
    <p:sldId id="268" r:id="rId5"/>
    <p:sldId id="269" r:id="rId6"/>
    <p:sldId id="282" r:id="rId7"/>
    <p:sldId id="283" r:id="rId8"/>
    <p:sldId id="272" r:id="rId9"/>
    <p:sldId id="278" r:id="rId10"/>
    <p:sldId id="274" r:id="rId11"/>
    <p:sldId id="275" r:id="rId12"/>
    <p:sldId id="262" r:id="rId13"/>
    <p:sldId id="277" r:id="rId14"/>
    <p:sldId id="279" r:id="rId15"/>
    <p:sldId id="280" r:id="rId16"/>
    <p:sldId id="28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33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4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075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63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474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458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09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7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674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8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628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01027-FEBC-4E8B-9E34-72A0C63CE35F}" type="datetimeFigureOut">
              <a:rPr lang="ru-RU" smtClean="0"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E2855-8789-4253-994D-8842F8EA43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59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fif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427" y="548615"/>
            <a:ext cx="3736427" cy="53014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" y="548616"/>
            <a:ext cx="3605485" cy="515951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998" y="548616"/>
            <a:ext cx="4351338" cy="5301403"/>
          </a:xfrm>
        </p:spPr>
      </p:pic>
    </p:spTree>
    <p:extLst>
      <p:ext uri="{BB962C8B-B14F-4D97-AF65-F5344CB8AC3E}">
        <p14:creationId xmlns:p14="http://schemas.microsoft.com/office/powerpoint/2010/main" val="266664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869" y="126124"/>
            <a:ext cx="4477407" cy="6605751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918" y="204951"/>
            <a:ext cx="6952454" cy="641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6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738" y="252248"/>
            <a:ext cx="8734097" cy="6366150"/>
          </a:xfrm>
        </p:spPr>
      </p:pic>
    </p:spTree>
    <p:extLst>
      <p:ext uri="{BB962C8B-B14F-4D97-AF65-F5344CB8AC3E}">
        <p14:creationId xmlns:p14="http://schemas.microsoft.com/office/powerpoint/2010/main" val="27584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1" y="648495"/>
            <a:ext cx="4424362" cy="442436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876" y="275131"/>
            <a:ext cx="9144000" cy="647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1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0360"/>
            <a:ext cx="8592256" cy="6479626"/>
          </a:xfrm>
        </p:spPr>
      </p:pic>
    </p:spTree>
    <p:extLst>
      <p:ext uri="{BB962C8B-B14F-4D97-AF65-F5344CB8AC3E}">
        <p14:creationId xmlns:p14="http://schemas.microsoft.com/office/powerpoint/2010/main" val="330364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28" y="110359"/>
            <a:ext cx="7409793" cy="6448096"/>
          </a:xfrm>
        </p:spPr>
      </p:pic>
    </p:spTree>
    <p:extLst>
      <p:ext uri="{BB962C8B-B14F-4D97-AF65-F5344CB8AC3E}">
        <p14:creationId xmlns:p14="http://schemas.microsoft.com/office/powerpoint/2010/main" val="64489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3" y="110302"/>
            <a:ext cx="2904312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069" y="244366"/>
            <a:ext cx="7851226" cy="6274676"/>
          </a:xfrm>
          <a:prstGeom prst="rect">
            <a:avLst/>
          </a:prstGeom>
        </p:spPr>
      </p:pic>
      <p:pic>
        <p:nvPicPr>
          <p:cNvPr id="2" name="Deana Carter - Dancing Bears painted wings... [pleer.net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207" y="50791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0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552" y="110360"/>
            <a:ext cx="3629654" cy="40359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925614" cy="40202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89" y="2010103"/>
            <a:ext cx="5092263" cy="460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8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Поздравления с Пасхой на английском языке с переводом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79" y="346841"/>
            <a:ext cx="9469821" cy="62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1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5639" y="482578"/>
            <a:ext cx="10993880" cy="6123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1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769" y="157655"/>
            <a:ext cx="8346272" cy="6416566"/>
          </a:xfrm>
        </p:spPr>
      </p:pic>
    </p:spTree>
    <p:extLst>
      <p:ext uri="{BB962C8B-B14F-4D97-AF65-F5344CB8AC3E}">
        <p14:creationId xmlns:p14="http://schemas.microsoft.com/office/powerpoint/2010/main" val="37389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re Comes Peter Cottontail - Easter Song for Kids - Bunny Song - The Kiboomer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725214"/>
            <a:ext cx="12192000" cy="758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3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72" y="220717"/>
            <a:ext cx="10786776" cy="66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8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ttle Bunny Foo Foo _ Camp Song _ Scratch Gard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1531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9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069" y="141890"/>
            <a:ext cx="8403021" cy="6416565"/>
          </a:xfrm>
        </p:spPr>
      </p:pic>
    </p:spTree>
    <p:extLst>
      <p:ext uri="{BB962C8B-B14F-4D97-AF65-F5344CB8AC3E}">
        <p14:creationId xmlns:p14="http://schemas.microsoft.com/office/powerpoint/2010/main" val="277775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771" y="0"/>
            <a:ext cx="8875987" cy="6858000"/>
          </a:xfrm>
        </p:spPr>
      </p:pic>
    </p:spTree>
    <p:extLst>
      <p:ext uri="{BB962C8B-B14F-4D97-AF65-F5344CB8AC3E}">
        <p14:creationId xmlns:p14="http://schemas.microsoft.com/office/powerpoint/2010/main" val="17188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Широкоэкранный</PresentationFormat>
  <Paragraphs>0</Paragraphs>
  <Slides>16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18kabinet</dc:creator>
  <cp:lastModifiedBy>18kabinet</cp:lastModifiedBy>
  <cp:revision>15</cp:revision>
  <dcterms:created xsi:type="dcterms:W3CDTF">2022-04-06T09:06:01Z</dcterms:created>
  <dcterms:modified xsi:type="dcterms:W3CDTF">2025-04-09T03:35:07Z</dcterms:modified>
</cp:coreProperties>
</file>