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3" r:id="rId12"/>
    <p:sldId id="274" r:id="rId13"/>
    <p:sldId id="260" r:id="rId14"/>
    <p:sldId id="275" r:id="rId15"/>
    <p:sldId id="276" r:id="rId16"/>
    <p:sldId id="277" r:id="rId17"/>
    <p:sldId id="279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91" r:id="rId26"/>
    <p:sldId id="289" r:id="rId27"/>
    <p:sldId id="292" r:id="rId28"/>
    <p:sldId id="285" r:id="rId29"/>
    <p:sldId id="293" r:id="rId30"/>
    <p:sldId id="294" r:id="rId31"/>
    <p:sldId id="295" r:id="rId32"/>
    <p:sldId id="296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9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44F38-034D-448C-9B7A-D122B8EB40B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D17BA-4691-4C50-8F57-BE7EF0044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0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D17BA-4691-4C50-8F57-BE7EF00446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9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890-E651-42C8-B74C-60BA78BC600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C03AB0F-55DC-436C-AE03-5D80E8444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482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890-E651-42C8-B74C-60BA78BC600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AB0F-55DC-436C-AE03-5D80E8444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791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890-E651-42C8-B74C-60BA78BC600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AB0F-55DC-436C-AE03-5D80E8444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321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6890-E651-42C8-B74C-60BA78BC600A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AB0F-55DC-436C-AE03-5D80E8444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56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5" Type="http://schemas.openxmlformats.org/officeDocument/2006/relationships/image" Target="../media/image29.pn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56694-FDA4-4C1A-AD75-B14CD970A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5968" y="2943554"/>
            <a:ext cx="11920231" cy="1423966"/>
          </a:xfrm>
        </p:spPr>
        <p:txBody>
          <a:bodyPr/>
          <a:lstStyle/>
          <a:p>
            <a:pPr algn="ctr"/>
            <a:r>
              <a:rPr lang="ru-RU" dirty="0"/>
              <a:t>Никто не забыт, ничто не забыто!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 80-летию ПОБЕДЫ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352CCD-BA32-4544-8534-A557C557B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1898" y="4302658"/>
            <a:ext cx="8511234" cy="14239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Работу выполнила мастер производственного обучения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600" dirty="0"/>
              <a:t> ГБПОУ «Сахалинский техникум сервиса»</a:t>
            </a:r>
            <a:br>
              <a:rPr lang="ru-RU" sz="1600" dirty="0"/>
            </a:br>
            <a:r>
              <a:rPr lang="ru-RU" sz="1600" dirty="0"/>
              <a:t>Рагимова Надежда Михайловна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C5C57A-DDE3-4ED7-85DC-E43F146C6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5516">
            <a:off x="8817486" y="2403962"/>
            <a:ext cx="3287487" cy="2050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BC9CD-6D5F-4775-B089-F2F0F7EB1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7" y="2411152"/>
            <a:ext cx="3264426" cy="2035696"/>
          </a:xfrm>
          <a:prstGeom prst="rect">
            <a:avLst/>
          </a:prstGeom>
          <a:scene3d>
            <a:camera prst="orthographicFront">
              <a:rot lat="21573860" lon="11098863" rev="298902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46754F-825B-4CF4-9283-D174B27EC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8" y="4781785"/>
            <a:ext cx="9669565" cy="20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25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1D63469-6610-4B96-A71B-903BFED8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171" y="2278406"/>
            <a:ext cx="7064829" cy="4550229"/>
          </a:xfrm>
        </p:spPr>
        <p:txBody>
          <a:bodyPr>
            <a:normAutofit/>
          </a:bodyPr>
          <a:lstStyle/>
          <a:p>
            <a:r>
              <a:rPr lang="ru-RU" sz="2800"/>
              <a:t>На защиту Родины поднялись все — от мала до велика. Множество людей отправились добровольцами на фронт и в дивизии народного ополчения. Мужчины брали в руки оружие и шли воевать, а женщины изучали медицину, чтобы работать в госпитале. Но пройдёт немного времени, и они тоже будут вынуждены отправиться на поле боя, освоив военное дело.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DF03F1-8B62-469C-A87B-A9091B53E133}"/>
              </a:ext>
            </a:extLst>
          </p:cNvPr>
          <p:cNvSpPr/>
          <p:nvPr/>
        </p:nvSpPr>
        <p:spPr>
          <a:xfrm>
            <a:off x="457199" y="783772"/>
            <a:ext cx="10727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/>
              <a:t>Вставай, страна огромная!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3CA919-0784-4C90-92D7-0A4B3E08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21" y="2125466"/>
            <a:ext cx="3179093" cy="45502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B23728-649B-498C-85F4-0E1F262AC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636" y="332533"/>
            <a:ext cx="3064364" cy="22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77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B5174-D5A1-40EA-8937-80392354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/>
              <a:t>«Всё для фронта! Всё для победы!»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97FC80-1B8C-4FBE-8D46-A654DA68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1829"/>
            <a:ext cx="6482480" cy="3992943"/>
          </a:xfrm>
        </p:spPr>
        <p:txBody>
          <a:bodyPr>
            <a:normAutofit fontScale="92500" lnSpcReduction="20000"/>
          </a:bodyPr>
          <a:lstStyle/>
          <a:p>
            <a:r>
              <a:rPr lang="ru-RU" sz="2800"/>
              <a:t>Тысячи предприятий в кратчайшие сроки перешли на производство боеприпасов и оружия. В первые дни войны появился лозунг</a:t>
            </a:r>
          </a:p>
          <a:p>
            <a:r>
              <a:rPr lang="ru-RU" sz="2800"/>
              <a:t> </a:t>
            </a:r>
            <a:r>
              <a:rPr lang="ru-RU" sz="2800" b="1"/>
              <a:t>«Всё для фронта! Всё для победы!»,</a:t>
            </a:r>
          </a:p>
          <a:p>
            <a:r>
              <a:rPr lang="ru-RU" sz="2800"/>
              <a:t> ставший девизом оставшихся в тылу. Женщины, старики, дети — каждый стремился внести вклад в общее дело: работали на заводах, фабриках, убирали хлеб, отдавали свои сбережения на производство боеприпасов и военной техники.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419E46-754F-4137-964E-2E23EEB47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480" y="2111829"/>
            <a:ext cx="5506228" cy="36928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20C5B-A3C3-42A7-A2A1-88F91B758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081" y="225880"/>
            <a:ext cx="2990801" cy="21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11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844B0-6551-406E-A8BF-1BB48AE6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События первого периода Великой Отечественной войны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05D2C-6A06-4A63-B979-2E07460F7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93" y="2198914"/>
            <a:ext cx="6591336" cy="3650189"/>
          </a:xfrm>
        </p:spPr>
        <p:txBody>
          <a:bodyPr>
            <a:normAutofit fontScale="92500" lnSpcReduction="10000"/>
          </a:bodyPr>
          <a:lstStyle/>
          <a:p>
            <a:r>
              <a:rPr lang="ru-RU"/>
              <a:t>Как было сказано ранее, Великая Отечественная война началась с героической обороны Брестской крепости. В первые три недели войска вермахта стремительно наступали. По всем направлениям им удалось продвинуться вглубь страны на несколько сотен километров.</a:t>
            </a:r>
          </a:p>
          <a:p>
            <a:endParaRPr lang="ru-RU"/>
          </a:p>
          <a:p>
            <a:r>
              <a:rPr lang="ru-RU"/>
              <a:t>28 июня, после трёхдневных ожесточённых боёв, был оставлен Минск. Оккупация города продлилась 1 100 дней.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6AB49F-5DD0-4C68-B030-E58C978E4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52" r="7599"/>
          <a:stretch>
            <a:fillRect/>
          </a:stretch>
        </p:blipFill>
        <p:spPr>
          <a:xfrm>
            <a:off x="6912430" y="2090056"/>
            <a:ext cx="5061858" cy="4501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B34071-ABE9-4FCD-A4F0-291E6554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299" y="50005"/>
            <a:ext cx="33957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929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82265-28A2-47FD-86C7-9EB217F6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Главная цель — задержать наступление врага на Москву.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D7CF8-4D6F-4705-AB53-2F5A880F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827" y="2257325"/>
            <a:ext cx="6955972" cy="4310743"/>
          </a:xfrm>
        </p:spPr>
        <p:txBody>
          <a:bodyPr>
            <a:normAutofit fontScale="92500" lnSpcReduction="10000"/>
          </a:bodyPr>
          <a:lstStyle/>
          <a:p>
            <a:r>
              <a:rPr lang="ru-RU" sz="2800"/>
              <a:t>10 июля началась первая серьёзная оборонительная операция советской армии — Смоленское сражение. Главная её цель — задержать наступление врага на Москву. Два месяца шли тяжёлые бои. Из-за неравных сил нарушить планы вермахта не удалось — «Центр» продолжил движение на Москву. Но после Смоленского сражения стало понятно, что тактика блицкрига, разработанная немецким командованием, провалилась.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5D73B-813C-4FC2-B7FA-BDBEFCEC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967395"/>
            <a:ext cx="3341914" cy="48906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2039E-7612-4AFF-A910-D7C5DE8D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234" y="50005"/>
            <a:ext cx="33957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826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9072E-0D79-4B1B-9A43-A2FDDB64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8 августа Верховным главнокомандующим Вооружёнными силами СССР назначается Иосиф Виссарионович Сталин.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E254BDC-4E50-4645-9F0F-44F154B4D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2058487"/>
            <a:ext cx="6389915" cy="44729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E136E8-84F3-4AA4-BB35-C8FEC08EB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74" y="413656"/>
            <a:ext cx="2708440" cy="19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954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79317-D3F2-4249-8C3C-9C31DCDD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Блокада Лениграда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C5DB0-B65D-476A-8A50-062D880E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70314"/>
            <a:ext cx="6096000" cy="4423075"/>
          </a:xfrm>
        </p:spPr>
        <p:txBody>
          <a:bodyPr>
            <a:normAutofit lnSpcReduction="10000"/>
          </a:bodyPr>
          <a:lstStyle/>
          <a:p>
            <a:r>
              <a:rPr lang="ru-RU"/>
              <a:t>8 сентября немецкие, финские войска и их союзники блокировали город Ленинград (название Санкт-Петербурга с 1924 года). Со всех сторон город окружили вражеским кольцом, лишив ленинградцев и их защитников возможности получать поставки продовольствия, топлива и боеприпасов. Два с половиной миллиона человек на протяжении 872 дней будут лишены связи с другими городами, страдать от холода и голода, налётов вражеской авиации и артобстрелов.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A79D9E-3C81-4946-97F0-15F4B438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1" y="2074482"/>
            <a:ext cx="5758543" cy="4318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78D90B-3220-4952-9FEB-E7A6F1E8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948" y="50005"/>
            <a:ext cx="33957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52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B5D0B-E2EF-4859-95B6-49CF181E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19 сентября армия Гитлера вошла в Киев. Оккупация города продолжалась 778 дней.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F2A6B2-284F-40D6-B10D-0D6288C48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631" y="1834166"/>
            <a:ext cx="6490683" cy="48680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28530-4604-4CF7-851D-B1B0325B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1516">
            <a:off x="9560583" y="221727"/>
            <a:ext cx="2693580" cy="19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42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7500A2-578C-42C9-8609-F93A4AC5E220}"/>
              </a:ext>
            </a:extLst>
          </p:cNvPr>
          <p:cNvSpPr/>
          <p:nvPr/>
        </p:nvSpPr>
        <p:spPr>
          <a:xfrm>
            <a:off x="653143" y="1349827"/>
            <a:ext cx="775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/>
              <a:t>В сентябре 1941 года вермахт подступил к Москве. На тот момент уже были захвачены Брест, Минск, Киев, Ленинград. Огромная армия, состоявшая из 1 миллиона 800 тысяч солдат, 1 700 танков и 1390 самолётов, словно туча, надвигалась на столицу. 30 сентября 1941 года — день, когда враг подошёл к столице. Началась битва за Москву. 7 ноября на Красной площади состоялся военный парад, демонстрирующий героизм и непоколебимость духа народа: в нём приняли участие более 20 тысяч советских солдат. Многие прямо с парада уходили сражаться за столицу.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90052-8720-48B3-9E9D-C11F3E83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009" y="1663647"/>
            <a:ext cx="3530705" cy="3530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16561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8C194-4B9F-41A0-9A6A-1DC89A6F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 героях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BE3565-196C-432F-8011-38144C2C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49" y="2008338"/>
            <a:ext cx="7462193" cy="4577520"/>
          </a:xfrm>
        </p:spPr>
        <p:txBody>
          <a:bodyPr>
            <a:normAutofit lnSpcReduction="10000"/>
          </a:bodyPr>
          <a:lstStyle/>
          <a:p>
            <a:r>
              <a:rPr lang="ru-RU" sz="3200"/>
              <a:t>Зоя Космодемьянская — участница диверсионно-разведывательной группы. При выполнении задания была схвачена гитлеровцами. Не сдалась врагам под пытками и не рассказала о планах своей группы. 29 ноября 1941 года была казнена. Зоя стала первой женщиной, удостоенной за время войны звания Героя Советского Союза (посмертно).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B04153-79EE-460C-A351-0B72287EF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55" y="1964257"/>
            <a:ext cx="3639231" cy="46656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3257E-0457-4BA7-B510-3BFCB599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101">
            <a:off x="8849169" y="-211413"/>
            <a:ext cx="3449911" cy="27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106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C644C-ACC7-43A3-9A6A-295FD20A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/>
              <a:t>«Ни шагу назад!»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B87E8-F5F3-4E02-AF85-17B09BEC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2" y="2155371"/>
            <a:ext cx="6155908" cy="3954989"/>
          </a:xfrm>
        </p:spPr>
        <p:txBody>
          <a:bodyPr>
            <a:normAutofit fontScale="92500" lnSpcReduction="10000"/>
          </a:bodyPr>
          <a:lstStyle/>
          <a:p>
            <a:r>
              <a:rPr lang="ru-RU" sz="3600"/>
              <a:t>28 июля был опубликован приказ № 227, подписанный Верховным главнокомандующим Иосифом Сталиным, который гласил: «Ни шагу назад!» Продолжать отступление стало невозможно.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678778-D2DF-439D-A13B-2026BCD59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33" b="2191"/>
          <a:stretch>
            <a:fillRect/>
          </a:stretch>
        </p:blipFill>
        <p:spPr>
          <a:xfrm>
            <a:off x="6836230" y="2155371"/>
            <a:ext cx="5181887" cy="4297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E6E5FB-90D2-4011-BC14-2DC8CAF7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1906">
            <a:off x="8430611" y="-278341"/>
            <a:ext cx="3821959" cy="30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49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63F9E0-0406-463D-A719-AC8453182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3316">
            <a:off x="8543854" y="153269"/>
            <a:ext cx="3343346" cy="20849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2920E-AC5E-4E3B-8081-B97F94D8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/>
              <a:t>Великая отечественная война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A691D-0FA2-410E-8D49-228D9ECB4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9542"/>
            <a:ext cx="5415679" cy="3889675"/>
          </a:xfrm>
        </p:spPr>
        <p:txBody>
          <a:bodyPr>
            <a:normAutofit lnSpcReduction="10000"/>
          </a:bodyPr>
          <a:lstStyle/>
          <a:p>
            <a:r>
              <a:rPr lang="ru-RU" sz="3200"/>
              <a:t>1 сентября 1939 года началась Вторая мировая война — самая масштабная, тяжёлая и жестокая война из всех, что когда-либо знало человечество. В этой войне принимали участие более 60 государств.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1F2651-AEB7-4ACF-8F4C-2A43F3558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679" y="2111827"/>
            <a:ext cx="6450057" cy="45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65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093DE-7904-40B3-89BE-605F777B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/>
              <a:t>Битва, изменившая ход войны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890E2E-8687-4606-BA4F-636FD55B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314" y="2068285"/>
            <a:ext cx="5649686" cy="4452257"/>
          </a:xfrm>
        </p:spPr>
        <p:txBody>
          <a:bodyPr>
            <a:normAutofit/>
          </a:bodyPr>
          <a:lstStyle/>
          <a:p>
            <a:r>
              <a:rPr lang="ru-RU" sz="2800"/>
              <a:t>17 июля 1942 года начались тяжёлые оборонительные бои на подступах к Сталинграду (нынешнему Волгограду). Важность этого города трудно недооценить: здесь находились крупные промышленные заводы и фабрики, обеспечивающие фронт военной техникой и боеприпасами.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CC4F04-3ACF-4118-B517-E6E89A9F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38" y="2177141"/>
            <a:ext cx="6458380" cy="40364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77F262-A4BF-4D39-9CAD-513AFE208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014" y="-477345"/>
            <a:ext cx="418831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044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3ABA1F-0343-4CCE-A7A0-3BA668D4881B}"/>
              </a:ext>
            </a:extLst>
          </p:cNvPr>
          <p:cNvSpPr/>
          <p:nvPr/>
        </p:nvSpPr>
        <p:spPr>
          <a:xfrm>
            <a:off x="653143" y="544286"/>
            <a:ext cx="10526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/>
              <a:t>23 августа 1942 года — один из самых страшных дней в жизни Сталинграда. Немецкая авиация произвела мощнейшую бомбардировку города, уничтожив более 90 тысяч мирных жителей и превратив Сталинград в территорию, покрытую пылающими от пожаров развалинами.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AD0A69-39BE-44FC-B4BD-B57DB7E1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2803658"/>
            <a:ext cx="10526486" cy="40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244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37B27-A311-406F-A7FF-734B7AA4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/>
              <a:t>Мамаев курган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7099B-707B-4FDD-A007-3EE80EB9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189" y="2427224"/>
            <a:ext cx="6233811" cy="3715503"/>
          </a:xfrm>
        </p:spPr>
        <p:txBody>
          <a:bodyPr/>
          <a:lstStyle/>
          <a:p>
            <a:r>
              <a:rPr lang="ru-RU"/>
              <a:t>Сталинградская битва продолжалась 200 дней и ночей, и 135 из них шли бои за высоту 102,0. Сейчас это место известно под названием Мамаев курган. Мамаев курган — возвышенность в центре города, которая имела важное стратегическое значение: тот, кто владел высотой, имел возможность контролировать весь Сталинград и Волгу, которую можно было взять под обстрел.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1465C8-901C-4720-8771-201BACD5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2" y="2427224"/>
            <a:ext cx="5753037" cy="3715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D79F98-7EBC-4A43-B05D-720BE4ED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57" y="-477345"/>
            <a:ext cx="418831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953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70AC9-709B-4BB9-942C-F9A40958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/>
              <a:t>Год коренного перелома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2D82F-44F2-4D06-B702-43C14613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2812"/>
            <a:ext cx="6515136" cy="3671960"/>
          </a:xfrm>
        </p:spPr>
        <p:txBody>
          <a:bodyPr>
            <a:normAutofit/>
          </a:bodyPr>
          <a:lstStyle/>
          <a:p>
            <a:r>
              <a:rPr lang="ru-RU" sz="2800"/>
              <a:t>1943 год — год коренного перелома в ходе Великой Отечественной войны, время наступления и громких побед в сражениях. После освобождения Сталинграда советская армия продолжила наступление и освободила многие города и сёла Советского Союза.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F08AB-4ED4-4CA3-851F-95BD2D2F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486" y="2060534"/>
            <a:ext cx="5509861" cy="40442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0E4FB8-1536-4A8A-A749-A47462263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585" y="-477345"/>
            <a:ext cx="418831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1659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80A8C-B07A-41B2-832F-BFFA91FC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/>
              <a:t>Битва на Курской дуге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2A426-5570-4DDC-85A8-67B438818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1" y="2536370"/>
            <a:ext cx="6712782" cy="3568401"/>
          </a:xfrm>
        </p:spPr>
        <p:txBody>
          <a:bodyPr>
            <a:normAutofit/>
          </a:bodyPr>
          <a:lstStyle/>
          <a:p>
            <a:r>
              <a:rPr lang="ru-RU" sz="2800"/>
              <a:t>Битва на Курской дуге стала одной из самых тяжёлых за всё время Великой Отечественной войны, но к 23 августа Красная армия одержала сокрушительную победу. Разгром вермахта под Курском означал крах наступательных планов Гитлера. Немецкая армия теряла силы.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189645-A485-4C49-A5C8-7447DB2A1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1" y="2394857"/>
            <a:ext cx="5417590" cy="40603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C8AD45-E568-4868-BEB4-65B8DF5CE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213" y="-377670"/>
            <a:ext cx="418831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70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03A7-D6D9-4B00-9251-06EA4999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/>
              <a:t>Народные мстители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0B99D-94B5-4FBE-A656-9ADD7067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4230"/>
            <a:ext cx="6732850" cy="3944102"/>
          </a:xfrm>
        </p:spPr>
        <p:txBody>
          <a:bodyPr/>
          <a:lstStyle/>
          <a:p>
            <a:r>
              <a:rPr lang="ru-RU"/>
              <a:t>Именно так прозвали в годы Великой Отечественной войны партизанские отряды. Партизаны — люди, которые ведут войну с врагом на захваченной им территории. В партизанские отряды люди объединялись добровольно. Чаще всего ими становились старики, женщины и даже дети. Во время войны действовало более 6 тысяч партизанских отрядов. Большая часть из них находилась на территории Крыма, Украины и Белоруссии.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C651D-9F62-4248-AD1A-85806E3B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243" y="2264230"/>
            <a:ext cx="5927042" cy="40439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B2987-111A-4A47-823E-21DEF802C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17" y="-477345"/>
            <a:ext cx="418831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079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EAAB3-09D7-49CB-9960-D39F0015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/>
              <a:t>«Рельсовая война»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0FDCC-7B5A-40EC-9D34-C79C8463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315" y="2373086"/>
            <a:ext cx="6277353" cy="3595760"/>
          </a:xfrm>
        </p:spPr>
        <p:txBody>
          <a:bodyPr>
            <a:normAutofit lnSpcReduction="10000"/>
          </a:bodyPr>
          <a:lstStyle/>
          <a:p>
            <a:r>
              <a:rPr lang="ru-RU" sz="2800"/>
              <a:t>С 3 августа по 15 сентября 1943 года на занятых врагом территориях Украины и Белоруссии прошла операция «Рельсовая война». Около 167 партизанских отрядов взрывали поезда и железные дороги, чтобы помешать переброске гитлеровской армии между участками фронта.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D887FA-F904-4FA0-801F-52D57598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2" y="2373086"/>
            <a:ext cx="5817921" cy="38356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57F200-7601-4515-B872-682166D1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013" y="-477345"/>
            <a:ext cx="418831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707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DB2BB-7582-4A5A-B2F0-7BA3410D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/>
              <a:t>Вперёд и только вперёд!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23A63-27D4-49DD-B1A7-4BCE061E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22" y="2177143"/>
            <a:ext cx="5415678" cy="4191000"/>
          </a:xfrm>
        </p:spPr>
        <p:txBody>
          <a:bodyPr>
            <a:normAutofit/>
          </a:bodyPr>
          <a:lstStyle/>
          <a:p>
            <a:r>
              <a:rPr lang="ru-RU" sz="3200"/>
              <a:t>Советская армия продолжала наступление и гнала врага со своих территорий. С 8 апреля по 12 мая прошла Крымская наступательная операция, в ходе которой был освобождён Крым и Севастополь.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174998-6569-415B-87CB-9BCD704ED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93" y="2291443"/>
            <a:ext cx="5753100" cy="3962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456EE5-BF0D-4240-AF29-667C84C5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017" y="-477345"/>
            <a:ext cx="418831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313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15ED7B-F6D4-4374-960C-86779252842A}"/>
              </a:ext>
            </a:extLst>
          </p:cNvPr>
          <p:cNvSpPr/>
          <p:nvPr/>
        </p:nvSpPr>
        <p:spPr>
          <a:xfrm>
            <a:off x="1061357" y="707570"/>
            <a:ext cx="100692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/>
              <a:t>Первой страной, захваченной гитлеровцами в 1939 году, была Польша, которая граничила с СССР на западе. 17 января 1945 года Советские войска освободили польскую столицу — Варшаву. Далее враг был изгнан из Болгарии, Румынии, Югославии. Чехам и словакам, восставшим против захватчиков, тоже была оказана военная помощь. Самой сложной стала битва за Будапешт — столицу Венгрии.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C0804-B9E6-4501-92FD-02173CFDC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6" y="4036109"/>
            <a:ext cx="12043648" cy="25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0539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A5E95-A48F-46DF-8F73-4C8E28DE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/>
              <a:t>Последнее сражение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6F393-3397-483E-A605-091DBEB3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5" y="2449285"/>
            <a:ext cx="6036165" cy="3737275"/>
          </a:xfrm>
        </p:spPr>
        <p:txBody>
          <a:bodyPr>
            <a:normAutofit lnSpcReduction="10000"/>
          </a:bodyPr>
          <a:lstStyle/>
          <a:p>
            <a:r>
              <a:rPr lang="ru-RU" sz="2800"/>
              <a:t>16 апреля Советская армия подошла к Берлину — столице Германии. Теперь солдатам предстояло решающее сражение, которое поставило бы окончательную точку в борьбе с гитлеровской армией. Командование Берлинской операцией взял на себя Георгий Константинович Жуков.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C61A20-3EE6-4320-A1B3-5ACEF177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39" t="-1" r="6250" b="-3968"/>
          <a:stretch>
            <a:fillRect/>
          </a:stretch>
        </p:blipFill>
        <p:spPr>
          <a:xfrm>
            <a:off x="6096000" y="2037094"/>
            <a:ext cx="6222761" cy="47011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3DE302-6AEE-4B5C-B045-177D275F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738" y="-586202"/>
            <a:ext cx="418831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878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53AC-9205-4A34-A328-43D3E16A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806" y="696685"/>
            <a:ext cx="9613861" cy="1080938"/>
          </a:xfrm>
        </p:spPr>
        <p:txBody>
          <a:bodyPr>
            <a:normAutofit/>
          </a:bodyPr>
          <a:lstStyle/>
          <a:p>
            <a:r>
              <a:rPr lang="ru-RU" sz="5400"/>
              <a:t>Враг у ворот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BB54E-EF5E-4732-A9CF-BB1530A0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21" y="1768929"/>
            <a:ext cx="11272158" cy="4392386"/>
          </a:xfrm>
        </p:spPr>
        <p:txBody>
          <a:bodyPr>
            <a:normAutofit/>
          </a:bodyPr>
          <a:lstStyle/>
          <a:p>
            <a:r>
              <a:rPr lang="ru-RU">
                <a:highlight>
                  <a:srgbClr val="000000"/>
                </a:highlight>
              </a:rPr>
              <a:t>Был тёплый летний вечер. Ребята, только что окончившие школу, возвращались с выпускного. Они строили планы на будущее, мечтали об интересной жизни и верили, что у них всё получится. И никто тогда даже представить не мог, что на утро их будет ждать совсем другая жизнь.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A83E5-5029-4740-AD00-3A30A3B6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75" y="3173884"/>
            <a:ext cx="3646714" cy="36841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DFCDB5-48D6-41DB-829A-B4B3F07C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607" y="3173884"/>
            <a:ext cx="5695611" cy="3793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ACB4FD-4DA8-4788-99F2-92501EEEE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9800">
            <a:off x="8908029" y="53443"/>
            <a:ext cx="3177732" cy="21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728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AB017C-ABF2-4755-8166-27E1A0C2E2BA}"/>
              </a:ext>
            </a:extLst>
          </p:cNvPr>
          <p:cNvSpPr/>
          <p:nvPr/>
        </p:nvSpPr>
        <p:spPr>
          <a:xfrm>
            <a:off x="435429" y="1349829"/>
            <a:ext cx="6204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/>
              <a:t>30 апреля 1945 года в 14 часов 25 минут рядовой Григорий Булатов и лейтенант Рахимжан Кошкарбаев установили Знамя Победы над Рейхстагом — зданием немецкого правительства.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F1B8E-270A-4AE4-B203-B30D40E54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852" y="609601"/>
            <a:ext cx="5747975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038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83B636-0B40-45F2-8556-5FF60E78D8AC}"/>
              </a:ext>
            </a:extLst>
          </p:cNvPr>
          <p:cNvSpPr/>
          <p:nvPr/>
        </p:nvSpPr>
        <p:spPr>
          <a:xfrm>
            <a:off x="6379028" y="209095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/>
              <a:t>8 мая 1945 года представители Германского верховного командования подписали акт о безоговорочной капитуляции вермахта.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11CD3-C1FC-4AEB-9EE0-D48C525C8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" y="1789340"/>
            <a:ext cx="6096000" cy="4019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BCA8C1-E65A-46FF-A4B1-2BC2C87F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998" y="-530071"/>
            <a:ext cx="418831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9813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24CE7-3C39-452C-AC61-A45B2B18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Да здравствуют победоносные </a:t>
            </a:r>
            <a:br>
              <a:rPr lang="ru-RU"/>
            </a:br>
            <a:r>
              <a:rPr lang="ru-RU"/>
              <a:t>Красная Армия и Военно-Морской Флот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446B4-AD73-44E1-AE07-DB1C1607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51" y="2220686"/>
            <a:ext cx="5241506" cy="4245428"/>
          </a:xfrm>
        </p:spPr>
        <p:txBody>
          <a:bodyPr>
            <a:normAutofit fontScale="85000" lnSpcReduction="10000"/>
          </a:bodyPr>
          <a:lstStyle/>
          <a:p>
            <a:r>
              <a:rPr lang="ru-RU" sz="2800"/>
              <a:t>9 мая 1945 года в шесть часов утра диктор Юрий Левитан объявил: «Великая Отечественная война, которую вёл советский народ против немецко-фашистских захватчиков, победоносно завершена, Германия полностью разгромлена.. &lt;…&gt; Вечная слава героям, павшим в боях за свободу и независимость нашей Родины! Да здравствуют победоносные Красная Армия и Военно-Морской Флот».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18597A-176F-4902-9ABB-FFEE5917B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657" y="1855937"/>
            <a:ext cx="7081082" cy="50238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A8195A-762F-42B2-85D4-EEAD6A4D9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198" y="-375596"/>
            <a:ext cx="3613024" cy="3055556"/>
          </a:xfrm>
          <a:prstGeom prst="rect">
            <a:avLst/>
          </a:prstGeom>
        </p:spPr>
      </p:pic>
      <p:pic>
        <p:nvPicPr>
          <p:cNvPr id="6" name="nukadeti.ru_-_den-pobedy">
            <a:hlinkClick r:id="" action="ppaction://media"/>
            <a:extLst>
              <a:ext uri="{FF2B5EF4-FFF2-40B4-BE49-F238E27FC236}">
                <a16:creationId xmlns:a16="http://schemas.microsoft.com/office/drawing/2014/main" id="{8B279B5E-2CD2-4D75-B6A3-4E3C07F61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58" y="192876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99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73882-5F4F-4FF4-950D-5B8589BD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22 июня 1941 года.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E135D-0B50-47D8-A1BE-3E2DF33D7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95" y="2082424"/>
            <a:ext cx="5900056" cy="3810000"/>
          </a:xfrm>
        </p:spPr>
        <p:txBody>
          <a:bodyPr>
            <a:normAutofit fontScale="92500" lnSpcReduction="10000"/>
          </a:bodyPr>
          <a:lstStyle/>
          <a:p>
            <a:r>
              <a:rPr lang="ru-RU"/>
              <a:t>Голос диктора по всем радиовещательным каналам сообщает:</a:t>
            </a:r>
          </a:p>
          <a:p>
            <a:r>
              <a:rPr lang="ru-RU"/>
              <a:t> «Граждане и гражданки Советского Союза! &lt;…&gt; Сегодня, в четыре часа утра… без объявления войны, германские войска напали на нашу страну, атаковали наши границы во многих местах… &lt;…&gt; Наше дело правое. Враг будет разбит. Победа будет за нами!»</a:t>
            </a:r>
          </a:p>
          <a:p>
            <a:endParaRPr lang="ru-RU"/>
          </a:p>
          <a:p>
            <a:r>
              <a:rPr lang="ru-RU"/>
              <a:t>Так советский народ узнал о начале Великой Отечественной войны.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EB7074-8767-4385-90DB-4764BCCA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051" y="2435890"/>
            <a:ext cx="6144949" cy="34565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B28AA0-6A56-4D13-80A7-1E4395C6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234" y="50005"/>
            <a:ext cx="33957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579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CCBAF7-7B62-43B0-8BC0-D1553E1E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892629"/>
            <a:ext cx="9684582" cy="5043560"/>
          </a:xfrm>
        </p:spPr>
        <p:txBody>
          <a:bodyPr/>
          <a:lstStyle/>
          <a:p>
            <a:r>
              <a:rPr lang="ru-RU"/>
              <a:t>Великой её назвали потому, что на её фронтах решалась судьба не только СССР, но и всего мира, а Отечественной, так как на защиту Родины встал весь народ.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78A2CF-B287-441A-83A3-2447A4CC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089975"/>
            <a:ext cx="6228608" cy="45503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5AA580-54B0-4A53-8A93-F331BA93B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86" y="2597232"/>
            <a:ext cx="5334000" cy="35357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3038D5-891E-4A64-92EF-89210D03C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0484">
            <a:off x="9437914" y="165397"/>
            <a:ext cx="2894332" cy="212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295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18D06-37FE-4612-BF23-F633A2FD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план «Барбаросса»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ECFFC-2E02-4CED-8560-712F1602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8897"/>
            <a:ext cx="6819936" cy="3889675"/>
          </a:xfrm>
        </p:spPr>
        <p:txBody>
          <a:bodyPr>
            <a:normAutofit fontScale="92500"/>
          </a:bodyPr>
          <a:lstStyle/>
          <a:p>
            <a:r>
              <a:rPr lang="ru-RU"/>
              <a:t>Для нападения на СССР Германия разработала план «Барбаросса», согласно которому войска вермахта (вооружённые силы нацистской Германии в 1935–1945 годах) разделились на три части: армия «Север» должна была захватить Прибалтику и Ленинград, армия «Юг» — Киев, Севастополь, Одессу, Ростов-на-Дону, нефтяные месторождения Баку и Грозного, а «Центр» — Москву. По плану молниеносная (быстрая) война — блицкриг — должна была закончиться к концу сентября 1941 года.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589A5-2A74-45A1-904F-B9B3335F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786" y="2138897"/>
            <a:ext cx="5417214" cy="42152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00724D-CEA0-4BEB-9475-80C09AA4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234" y="0"/>
            <a:ext cx="33957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75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982EBE-99CF-44DE-9255-291A4426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50" y="988863"/>
            <a:ext cx="9726421" cy="4880274"/>
          </a:xfrm>
        </p:spPr>
        <p:txBody>
          <a:bodyPr/>
          <a:lstStyle/>
          <a:p>
            <a:r>
              <a:rPr lang="ru-RU"/>
              <a:t>Верховным главнокомандующим немецкой армии был политический деятель Германии Адольф Гитлер.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AB347B-5408-4F34-97EB-79B3012D3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71" y="2111770"/>
            <a:ext cx="8874560" cy="46591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DC9BAC-999C-45F5-8BF4-D886037E7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234" y="87086"/>
            <a:ext cx="33957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04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E6E21-0DDD-43C3-8BC3-3F4ECDFF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Брестской крепости (Беларусь).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244FC-FD60-4708-87C5-73E28322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32" y="1989972"/>
            <a:ext cx="12001536" cy="4114800"/>
          </a:xfrm>
        </p:spPr>
        <p:txBody>
          <a:bodyPr>
            <a:normAutofit/>
          </a:bodyPr>
          <a:lstStyle/>
          <a:p>
            <a:r>
              <a:rPr lang="ru-RU" dirty="0"/>
              <a:t>22 июня с ураганного артиллерийского огня немецкой армии началась героическая оборона Брестской крепости (Беларусь).</a:t>
            </a:r>
          </a:p>
          <a:p>
            <a:endParaRPr lang="ru-RU" dirty="0"/>
          </a:p>
          <a:p>
            <a:r>
              <a:rPr lang="ru-RU" dirty="0"/>
              <a:t>В четыре часа утра советский гарнизон был застигнут врасплох внезапным нападением врага: практически сразу после атаки была прервана телефонная связь, разрушен водопровод. Спустя десять минут после начала артиллерийского удара в бой пошли немецкая пехота и танки. Около 4 тысяч красноармейцев, оказавшись в окружении, героически сражались с 15 тысячами немецких солдат.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9F671-775A-4D18-81AB-643F5C8C1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234" y="50005"/>
            <a:ext cx="33957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689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6B9BB0-F60C-4C32-B98D-28FE5C5F5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66" y="0"/>
            <a:ext cx="9142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6798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318</TotalTime>
  <Words>1548</Words>
  <Application>Microsoft Office PowerPoint</Application>
  <PresentationFormat>Широкоэкранный</PresentationFormat>
  <Paragraphs>64</Paragraphs>
  <Slides>32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Trebuchet MS</vt:lpstr>
      <vt:lpstr>Берлин</vt:lpstr>
      <vt:lpstr>Никто не забыт, ничто не забыто!  К 80-летию ПОБЕДЫ </vt:lpstr>
      <vt:lpstr>Великая отечественная война</vt:lpstr>
      <vt:lpstr>Враг у ворот</vt:lpstr>
      <vt:lpstr>22 июня 1941 года.</vt:lpstr>
      <vt:lpstr>Презентация PowerPoint</vt:lpstr>
      <vt:lpstr>план «Барбаросса»</vt:lpstr>
      <vt:lpstr>Презентация PowerPoint</vt:lpstr>
      <vt:lpstr>Брестской крепости (Беларусь).</vt:lpstr>
      <vt:lpstr>Презентация PowerPoint</vt:lpstr>
      <vt:lpstr>Презентация PowerPoint</vt:lpstr>
      <vt:lpstr>«Всё для фронта! Всё для победы!»</vt:lpstr>
      <vt:lpstr>События первого периода Великой Отечественной войны</vt:lpstr>
      <vt:lpstr>Главная цель — задержать наступление врага на Москву. </vt:lpstr>
      <vt:lpstr>8 августа Верховным главнокомандующим Вооружёнными силами СССР назначается Иосиф Виссарионович Сталин.</vt:lpstr>
      <vt:lpstr>Блокада Лениграда</vt:lpstr>
      <vt:lpstr>19 сентября армия Гитлера вошла в Киев. Оккупация города продолжалась 778 дней.</vt:lpstr>
      <vt:lpstr>Презентация PowerPoint</vt:lpstr>
      <vt:lpstr>О героях</vt:lpstr>
      <vt:lpstr>«Ни шагу назад!»</vt:lpstr>
      <vt:lpstr>Битва, изменившая ход войны</vt:lpstr>
      <vt:lpstr>Презентация PowerPoint</vt:lpstr>
      <vt:lpstr>Мамаев курган</vt:lpstr>
      <vt:lpstr>Год коренного перелома</vt:lpstr>
      <vt:lpstr>Битва на Курской дуге </vt:lpstr>
      <vt:lpstr>Народные мстители</vt:lpstr>
      <vt:lpstr>«Рельсовая война»</vt:lpstr>
      <vt:lpstr>Вперёд и только вперёд!</vt:lpstr>
      <vt:lpstr>Презентация PowerPoint</vt:lpstr>
      <vt:lpstr>Последнее сражение</vt:lpstr>
      <vt:lpstr>Презентация PowerPoint</vt:lpstr>
      <vt:lpstr>Презентация PowerPoint</vt:lpstr>
      <vt:lpstr>Да здравствуют победоносные  Красная Армия и Военно-Морской Флот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«ПАМЯТЬ ПОБЕДЫ»  к 80-летию Победы</dc:title>
  <dc:creator>Пользователь</dc:creator>
  <cp:lastModifiedBy>Пользователь</cp:lastModifiedBy>
  <cp:revision>33</cp:revision>
  <dcterms:created xsi:type="dcterms:W3CDTF">2025-04-15T02:57:50Z</dcterms:created>
  <dcterms:modified xsi:type="dcterms:W3CDTF">2025-04-28T05:26:43Z</dcterms:modified>
</cp:coreProperties>
</file>