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4" r:id="rId4"/>
    <p:sldId id="258" r:id="rId5"/>
    <p:sldId id="265" r:id="rId6"/>
    <p:sldId id="266" r:id="rId7"/>
    <p:sldId id="259" r:id="rId8"/>
    <p:sldId id="260" r:id="rId9"/>
    <p:sldId id="261" r:id="rId10"/>
    <p:sldId id="262" r:id="rId11"/>
    <p:sldId id="263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762" autoAdjust="0"/>
    <p:restoredTop sz="88790" autoAdjust="0"/>
  </p:normalViewPr>
  <p:slideViewPr>
    <p:cSldViewPr>
      <p:cViewPr varScale="1">
        <p:scale>
          <a:sx n="38" d="100"/>
          <a:sy n="38" d="100"/>
        </p:scale>
        <p:origin x="-1008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06F195-9BA0-4EA4-84D7-0F1ECA6F07EB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95856F-E770-40BA-8F2F-17C633DEA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605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5856F-E770-40BA-8F2F-17C633DEAEC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191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5856F-E770-40BA-8F2F-17C633DEAEC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623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5856F-E770-40BA-8F2F-17C633DEAEC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123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90516-E368-4056-A968-7A13AD22996D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A01C5-DF0A-485A-86F0-C41E3D571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250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90516-E368-4056-A968-7A13AD22996D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A01C5-DF0A-485A-86F0-C41E3D571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329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90516-E368-4056-A968-7A13AD22996D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A01C5-DF0A-485A-86F0-C41E3D571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197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90516-E368-4056-A968-7A13AD22996D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A01C5-DF0A-485A-86F0-C41E3D571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568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90516-E368-4056-A968-7A13AD22996D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A01C5-DF0A-485A-86F0-C41E3D571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54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90516-E368-4056-A968-7A13AD22996D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A01C5-DF0A-485A-86F0-C41E3D571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221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90516-E368-4056-A968-7A13AD22996D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A01C5-DF0A-485A-86F0-C41E3D571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283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90516-E368-4056-A968-7A13AD22996D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A01C5-DF0A-485A-86F0-C41E3D571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832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90516-E368-4056-A968-7A13AD22996D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A01C5-DF0A-485A-86F0-C41E3D571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454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90516-E368-4056-A968-7A13AD22996D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A01C5-DF0A-485A-86F0-C41E3D571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402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90516-E368-4056-A968-7A13AD22996D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A01C5-DF0A-485A-86F0-C41E3D571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338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t="-1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90516-E368-4056-A968-7A13AD22996D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A01C5-DF0A-485A-86F0-C41E3D571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468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504564" y="2604328"/>
            <a:ext cx="10297144" cy="1584176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«Нравственно-патриотическое воспитание дошкольников»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1371882"/>
            <a:ext cx="6400800" cy="86409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 ДО Каменской СОШ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20072" y="5157192"/>
            <a:ext cx="3479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Цапик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С.В.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91880" y="6123569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Каменка 2019г.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803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4404" y="989857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День защитников отечества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Users\рп\Desktop\конкурс Цапик\Новая папка (2)\SDC152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2857"/>
            <a:ext cx="4008525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рп\Desktop\Новая папка (8)\IMG-12f948db545a9af0732dc688d1d4c2ee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204" y="2132857"/>
            <a:ext cx="3776591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548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0806" y="967694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«День России»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рп\Desktop\2018-03\IMG-22f19e79adea1b5e354865f0f17af7dc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2297162"/>
            <a:ext cx="4038600" cy="4228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рп\Desktop\2018-03\IMG-ba4a490681d1431ffcd4bf63d24fefa8-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97162"/>
            <a:ext cx="3898776" cy="4228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448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70384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Праздник 8 марта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рп\Desktop\Новая папка (8)\IMG-7b5329764cd33cdf628d38bf6a53ca6b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16832"/>
            <a:ext cx="822960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453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511" y="1018714"/>
            <a:ext cx="8325853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Масленица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590214"/>
            <a:ext cx="4038600" cy="453594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рп\Desktop\IMG-69f57667741c9a882256e0d6f2e3cc72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34252"/>
            <a:ext cx="3972119" cy="439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рп\Desktop\DSC032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417" y="2034252"/>
            <a:ext cx="3948383" cy="4432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112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282561"/>
            <a:ext cx="8229600" cy="1085800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Развлечение «Матрёшка в гостях у ребят»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915816" y="1628800"/>
            <a:ext cx="4038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рп\Desktop\IMG-06718da9e49ee9f16243fecfc7083fae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92896"/>
            <a:ext cx="8153400" cy="4008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3414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0999" y="13407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Мини-музей «Русские народные игрушки»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рп\Desktop\IMG-84cbc53758986db0aeb0ff52ad490697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2565400"/>
            <a:ext cx="8229599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9459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28700"/>
            <a:ext cx="8229600" cy="1143000"/>
          </a:xfrm>
        </p:spPr>
        <p:txBody>
          <a:bodyPr/>
          <a:lstStyle/>
          <a:p>
            <a:r>
              <a:rPr lang="ru-RU" dirty="0" smtClean="0"/>
              <a:t>День Российского флага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Office\Desktop\DSCN29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60848"/>
            <a:ext cx="8229600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6394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6083" y="14127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Экскурсия в храм Покрова Пресвятой Богородицы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Office\Desktop\DSCN29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74" y="2743200"/>
            <a:ext cx="3874502" cy="375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Office\Desktop\DSCN29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733" y="2743200"/>
            <a:ext cx="4113068" cy="375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7897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1048" y="13407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Экскурсия в Администрацию Каменского МО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Office\Desktop\DSCN33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83430"/>
            <a:ext cx="8213448" cy="444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369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43" y="102870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Концерт «День победы»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03582" y="2348061"/>
            <a:ext cx="4038600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рп\Desktop\конкурс Цапик\Новая папка (2)\DSC047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37" y="2102083"/>
            <a:ext cx="4122146" cy="435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Office\Desktop\DSCN51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416" y="2092995"/>
            <a:ext cx="4153727" cy="436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885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228951"/>
            <a:ext cx="8229600" cy="1143000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Концерт в Каменском доме культуры.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09650" y="1651819"/>
            <a:ext cx="4038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рп\Desktop\Новая папка (2)\дс\DSCN26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93" y="2555216"/>
            <a:ext cx="4033358" cy="4028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рп\Desktop\Новая папка (2)\дс\DSCN26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55216"/>
            <a:ext cx="4114800" cy="4028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296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3209" y="1462759"/>
            <a:ext cx="8229600" cy="7687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Возложение цветов к мемориалу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13458" y="2564904"/>
            <a:ext cx="4038600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64940" y="2705967"/>
            <a:ext cx="4038600" cy="4525963"/>
          </a:xfrm>
        </p:spPr>
        <p:txBody>
          <a:bodyPr/>
          <a:lstStyle/>
          <a:p>
            <a:endParaRPr lang="ru-RU"/>
          </a:p>
        </p:txBody>
      </p:sp>
      <p:pic>
        <p:nvPicPr>
          <p:cNvPr id="2050" name="Picture 2" descr="C:\Users\рп\Desktop\9\IMG-dcbe213493d13e0a021587d70a5960f9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940" y="2052216"/>
            <a:ext cx="4155532" cy="454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рп\Desktop\9\IMG-568bf41c7c4e6201f697b966b01380a0-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06" y="2052216"/>
            <a:ext cx="4109771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390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188640"/>
            <a:ext cx="5915000" cy="8599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рп\Desktop\Новая папка (2)\дс\DSCN25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18970"/>
            <a:ext cx="8229600" cy="503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350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1028700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Акция «Цветы памяти»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рп\Desktop\IMG_20180507_1630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60848"/>
            <a:ext cx="8189837" cy="447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375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6730" y="12214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 помним-мы годимся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«Бессмертный полк»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рп\Desktop\9\IMG_20180508_1054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64" y="2394119"/>
            <a:ext cx="4009706" cy="413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рп\Desktop\image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80839"/>
            <a:ext cx="4038599" cy="414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033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911" y="10287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Экскурсия в музей Каменской СОШ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0363" y="1610833"/>
            <a:ext cx="4038600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рп\Desktop\музей\SAM_08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738" y="2171700"/>
            <a:ext cx="4129773" cy="435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рп\Desktop\музей\SAM_08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26" y="2171700"/>
            <a:ext cx="4028760" cy="430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800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1261327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Экскурсия в Каменский дом культуры на выставку «Предметы старины»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рп\Desktop\Новая папка (2)\P92301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60" y="2576603"/>
            <a:ext cx="3873116" cy="388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рп\Desktop\IMG_20180705_1557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64904"/>
            <a:ext cx="4062567" cy="390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094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97</Words>
  <Application>Microsoft Office PowerPoint</Application>
  <PresentationFormat>Экран (4:3)</PresentationFormat>
  <Paragraphs>23</Paragraphs>
  <Slides>18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«Нравственно-патриотическое воспитание дошкольников»</vt:lpstr>
      <vt:lpstr>Концерт «День победы»</vt:lpstr>
      <vt:lpstr>Концерт в Каменском доме культуры.</vt:lpstr>
      <vt:lpstr>Возложение цветов к мемориалу</vt:lpstr>
      <vt:lpstr>Презентация PowerPoint</vt:lpstr>
      <vt:lpstr>Акция «Цветы памяти»</vt:lpstr>
      <vt:lpstr>Мы помним-мы годимся «Бессмертный полк»</vt:lpstr>
      <vt:lpstr>Экскурсия в музей Каменской СОШ</vt:lpstr>
      <vt:lpstr>Экскурсия в Каменский дом культуры на выставку «Предметы старины»</vt:lpstr>
      <vt:lpstr>День защитников отечества</vt:lpstr>
      <vt:lpstr>«День России»</vt:lpstr>
      <vt:lpstr>Праздник 8 марта</vt:lpstr>
      <vt:lpstr>Масленица</vt:lpstr>
      <vt:lpstr>Развлечение «Матрёшка в гостях у ребят»</vt:lpstr>
      <vt:lpstr>Мини-музей «Русские народные игрушки»</vt:lpstr>
      <vt:lpstr>День Российского флага</vt:lpstr>
      <vt:lpstr>Экскурсия в храм Покрова Пресвятой Богородицы</vt:lpstr>
      <vt:lpstr>Экскурсия в Администрацию Каменского МО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«Нравственно-патриотическое воспитание дошкольников»</dc:title>
  <dc:creator>рп</dc:creator>
  <cp:lastModifiedBy>Алексадра</cp:lastModifiedBy>
  <cp:revision>22</cp:revision>
  <dcterms:created xsi:type="dcterms:W3CDTF">2019-01-05T09:17:21Z</dcterms:created>
  <dcterms:modified xsi:type="dcterms:W3CDTF">2025-04-11T17:02:35Z</dcterms:modified>
</cp:coreProperties>
</file>