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57" r:id="rId5"/>
    <p:sldId id="258" r:id="rId6"/>
    <p:sldId id="259" r:id="rId7"/>
    <p:sldId id="279" r:id="rId8"/>
    <p:sldId id="260" r:id="rId9"/>
    <p:sldId id="262" r:id="rId10"/>
    <p:sldId id="274" r:id="rId11"/>
    <p:sldId id="277" r:id="rId12"/>
    <p:sldId id="278" r:id="rId13"/>
    <p:sldId id="276" r:id="rId14"/>
    <p:sldId id="267" r:id="rId15"/>
    <p:sldId id="273" r:id="rId16"/>
    <p:sldId id="271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стя" initials="Н" lastIdx="1" clrIdx="0">
    <p:extLst>
      <p:ext uri="{19B8F6BF-5375-455C-9EA6-DF929625EA0E}">
        <p15:presenceInfo xmlns:p15="http://schemas.microsoft.com/office/powerpoint/2012/main" userId="Нас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00" autoAdjust="0"/>
  </p:normalViewPr>
  <p:slideViewPr>
    <p:cSldViewPr>
      <p:cViewPr varScale="1">
        <p:scale>
          <a:sx n="64" d="100"/>
          <a:sy n="64" d="100"/>
        </p:scale>
        <p:origin x="78" y="53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9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1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14.04.2025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ndhealth.ru/zdorovoe-pitanie/med/" TargetMode="External"/><Relationship Id="rId2" Type="http://schemas.openxmlformats.org/officeDocument/2006/relationships/hyperlink" Target="https://ferma.expert/pchely/pcheloprodukciya/myod/kak-proverit-myo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univer.com/Medical/profilaktika/primenenie_meda_v_lechebnix_celia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908" y="1340768"/>
            <a:ext cx="9144000" cy="2667000"/>
          </a:xfrm>
        </p:spPr>
        <p:txBody>
          <a:bodyPr rtlCol="0"/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и искусственный мед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4941168"/>
            <a:ext cx="9721080" cy="1784176"/>
          </a:xfrm>
        </p:spPr>
        <p:txBody>
          <a:bodyPr rtlCol="0"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9C086-3693-1FCE-FED9-2E68F73E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первый: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740306"/>
            <a:ext cx="2817415" cy="21143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084473B-3AA9-5BBF-A8B7-3088811C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1884" y="3429000"/>
            <a:ext cx="2743200" cy="2514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Таким образом я выяснила, какой мед поддельный, а какой настоящий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90" y="2740306"/>
            <a:ext cx="2837963" cy="212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2244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7187" y="4997152"/>
            <a:ext cx="262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9C086-3693-1FCE-FED9-2E68F73E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второй: на наличие лишней влаги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7518" y="1897704"/>
            <a:ext cx="3139108" cy="41854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084473B-3AA9-5BBF-A8B7-3088811C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мед отличается в том, что искусственный мед содержит лишнюю влагу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4572" y="5559997"/>
            <a:ext cx="202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18348" y="55742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9C086-3693-1FCE-FED9-2E68F73E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третий: с использованием уксуса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2204864"/>
            <a:ext cx="4569189" cy="342903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084473B-3AA9-5BBF-A8B7-3088811C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1884" y="3140968"/>
            <a:ext cx="2923729" cy="28026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Я выявила, что в искусственном меде содержится мел.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8348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18348" y="565783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78588" y="5633899"/>
            <a:ext cx="212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9C086-3693-1FCE-FED9-2E68F73E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0" cy="11445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четвертый: с использованием йода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4473B-3AA9-5BBF-A8B7-3088811C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Искусственный мед содержит муку или крахмал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2682" y="56880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7296" y="5688074"/>
            <a:ext cx="233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82" y="2132856"/>
            <a:ext cx="4470669" cy="3353002"/>
          </a:xfrm>
        </p:spPr>
      </p:pic>
    </p:spTree>
    <p:extLst>
      <p:ext uri="{BB962C8B-B14F-4D97-AF65-F5344CB8AC3E}">
        <p14:creationId xmlns:p14="http://schemas.microsoft.com/office/powerpoint/2010/main" val="821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2060848"/>
            <a:ext cx="9144000" cy="42672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экспериментов в домашних условиях, помогло мне выявить отдельные показатели качества цветочного мёда «Медовый дом» купленного в магазине «Пятерочка» и у частника (по отзывам). Желаю всем наслаждаться вкусом натурального меда</a:t>
            </a:r>
          </a:p>
        </p:txBody>
      </p:sp>
    </p:spTree>
    <p:extLst>
      <p:ext uri="{BB962C8B-B14F-4D97-AF65-F5344CB8AC3E}">
        <p14:creationId xmlns:p14="http://schemas.microsoft.com/office/powerpoint/2010/main" val="12084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https://ferma.expert/pchely/pcheloprodukciya/myod/kak-proverit-myod/</a:t>
            </a:r>
            <a:endParaRPr lang="ru-RU" dirty="0"/>
          </a:p>
          <a:p>
            <a:r>
              <a:rPr lang="en-IE" dirty="0">
                <a:hlinkClick r:id="rId3"/>
              </a:rPr>
              <a:t>https://foodandhealth.ru/zdorovoe-pitanie/med/</a:t>
            </a:r>
            <a:endParaRPr lang="ru-RU" dirty="0"/>
          </a:p>
          <a:p>
            <a:r>
              <a:rPr lang="en-IE" dirty="0">
                <a:hlinkClick r:id="rId4"/>
              </a:rPr>
              <a:t>https://meduniver.com/Medical/profilaktika/primenenie_meda_v_lechebnix_celiax.html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2996952"/>
            <a:ext cx="9144000" cy="1144556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75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987" y="260648"/>
            <a:ext cx="9144000" cy="11445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27" y="1916832"/>
            <a:ext cx="958626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я была маленькая, бабушка меня всегда лечила медом и этот вкус меда я помню до сих пор,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у нас в семье – не частый продукт,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наступлением сезона простуд мы снова о нем вспомнили и приобрели «Медовый дом» в обычном сетевом магазине «Пятерочка»,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его вкус явно отличался от моих воспоминаний.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3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и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заключается в том, что при обилии выбора меда на полках магазина, нет гарантии, что продукт будет натуральным.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проблема заключается в том, что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нет знаний о том, как отличить натуральный мед от подделки.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16632"/>
            <a:ext cx="9144000" cy="11445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796" y="2204864"/>
            <a:ext cx="1058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 отличать настоящий мёд от искусственного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0857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0" cy="11445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788" y="1916832"/>
            <a:ext cx="10945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Узнать виды меда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Изучить полезные и вредные свойства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Узнать каким способами подделывают мед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Выбрать способы отличия натурального от искусственного меда доступные  в домашних условиях</a:t>
            </a:r>
            <a:endParaRPr lang="en-I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1916832"/>
            <a:ext cx="6408712" cy="4553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64" y="1772816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насчитывают более 50 сортов меда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*Липовый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*Цветочный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*Акациевый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*Гречишный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*Каштановый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*Подсолнечный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*Лесной</a:t>
            </a:r>
          </a:p>
        </p:txBody>
      </p:sp>
    </p:spTree>
    <p:extLst>
      <p:ext uri="{BB962C8B-B14F-4D97-AF65-F5344CB8AC3E}">
        <p14:creationId xmlns:p14="http://schemas.microsoft.com/office/powerpoint/2010/main" val="39511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продукт: Буклет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9836" y="1905000"/>
            <a:ext cx="5029129" cy="46203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 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(компьютер, интернет)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276872"/>
            <a:ext cx="5176191" cy="298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9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 вредные свойства меда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756" y="1700808"/>
            <a:ext cx="48965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Нормализует обмен веществ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Отлично питает мозг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Источник красоты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Успокаивает кашель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Повышает иммунитет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Укрепляется система сердца и сосудов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Мед способствует активизации пищеварения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0436" y="1671670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Мед способен вызвать аллергию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Мед содержит 2 раза больше сахара так, что людям с диабетом следует употреблять в меру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800" b="1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имеет высокую калорийность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Возрастает риск возникновения кариеса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800" b="1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упадка сил.</a:t>
            </a:r>
          </a:p>
        </p:txBody>
      </p:sp>
    </p:spTree>
    <p:extLst>
      <p:ext uri="{BB962C8B-B14F-4D97-AF65-F5344CB8AC3E}">
        <p14:creationId xmlns:p14="http://schemas.microsoft.com/office/powerpoint/2010/main" val="19653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188640"/>
            <a:ext cx="9144000" cy="11445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подделки меда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804" y="184482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Разогревание старого засахарившегося продукта.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Разбавление меда патокой либо сахарным сиропом.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Использование продуктов для обмана (муки, крахмала)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Кормление пчел сахаром.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Производство искусственного меда. Его подкрашивают натуральными либо искусственными веществами.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08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922</TotalTime>
  <Words>510</Words>
  <Application>Microsoft Office PowerPoint</Application>
  <PresentationFormat>Произвольный</PresentationFormat>
  <Paragraphs>77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Corbel</vt:lpstr>
      <vt:lpstr>Times New Roman</vt:lpstr>
      <vt:lpstr>Тона земли 16х9</vt:lpstr>
      <vt:lpstr>Натуральный и искусственный мед </vt:lpstr>
      <vt:lpstr>Ситуация </vt:lpstr>
      <vt:lpstr>Противоречие и проблема</vt:lpstr>
      <vt:lpstr> Цель проекта</vt:lpstr>
      <vt:lpstr>Задачи</vt:lpstr>
      <vt:lpstr>Виды меда </vt:lpstr>
      <vt:lpstr>Проектный продукт: Буклет</vt:lpstr>
      <vt:lpstr>Полезные и вредные свойства меда</vt:lpstr>
      <vt:lpstr>Способы подделки меда</vt:lpstr>
      <vt:lpstr>Опыт первый: внешний вид</vt:lpstr>
      <vt:lpstr>Опыт второй: на наличие лишней влаги</vt:lpstr>
      <vt:lpstr>Опыт третий: с использованием уксуса</vt:lpstr>
      <vt:lpstr>Опыт четвертый: с использованием йода</vt:lpstr>
      <vt:lpstr>Вывод</vt:lpstr>
      <vt:lpstr>Интернет источники: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«Тема проекта»</dc:title>
  <dc:creator>Настя</dc:creator>
  <cp:lastModifiedBy>Максим МБОУ СОШ№1</cp:lastModifiedBy>
  <cp:revision>59</cp:revision>
  <dcterms:created xsi:type="dcterms:W3CDTF">2022-11-16T08:38:51Z</dcterms:created>
  <dcterms:modified xsi:type="dcterms:W3CDTF">2025-04-14T12:23:32Z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