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handoutMasterIdLst>
    <p:handoutMasterId r:id="rId29"/>
  </p:handoutMasterIdLst>
  <p:sldIdLst>
    <p:sldId id="264" r:id="rId5"/>
    <p:sldId id="28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5" r:id="rId15"/>
    <p:sldId id="265" r:id="rId16"/>
    <p:sldId id="279" r:id="rId17"/>
    <p:sldId id="267" r:id="rId18"/>
    <p:sldId id="271" r:id="rId19"/>
    <p:sldId id="270" r:id="rId20"/>
    <p:sldId id="274" r:id="rId21"/>
    <p:sldId id="277" r:id="rId22"/>
    <p:sldId id="278" r:id="rId23"/>
    <p:sldId id="280" r:id="rId24"/>
    <p:sldId id="281" r:id="rId25"/>
    <p:sldId id="282" r:id="rId26"/>
    <p:sldId id="283" r:id="rId2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353EEA2-CEF2-2B26-9A09-7B3FC4E663A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0927B3-237C-0830-6013-52C18283628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03945C2-3E53-0FF3-E817-C29B83D2F86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003C26-B3DC-AED2-2CC1-EEC0F875E14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C04D088-6E47-4144-9E3E-5F2FBD0D03B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388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BB5235-4C20-AF81-AEF0-144CEAC5E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113C7C4-B2EE-6D08-D219-E9726A1B193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="" xmlns:a16="http://schemas.microsoft.com/office/drawing/2014/main" id="{3EBFFB6E-85FA-7F7D-1335-BCB5CAFBCC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52E18F-34F8-7E46-DDB8-57A0309C18B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57365C-B077-7792-88A1-49DAEB0B09D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FCFAA0-2F35-5EBB-C0FC-C4A0C92B4D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4C7041A-75FB-4DC7-9954-474EFA17DD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4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CC9A01-01F0-3813-C0F9-3E65BDA2BD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49ABC8-062F-41D4-A883-C64CE723ED1C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8A0E3B-A088-1DB4-39F4-664951A495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4044F0-40D4-9BFA-91FC-12A325EBF3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98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0A22F1-7174-2FCB-D043-8ADA07287D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3C7422-53B9-49D9-B02F-7D83BEE2AA98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4BBC921D-C829-1C87-D2A6-71CFFDDB7D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71194E22-5B02-35F2-B3A7-AE2FAEF1B2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570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CC9A01-01F0-3813-C0F9-3E65BDA2BD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F949ABC8-062F-41D4-A883-C64CE723ED1C}" type="slidenum">
              <a:rPr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8A0E3B-A088-1DB4-39F4-664951A495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4044F0-40D4-9BFA-91FC-12A325EBF3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98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CC9A01-01F0-3813-C0F9-3E65BDA2BD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49ABC8-062F-41D4-A883-C64CE723ED1C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8A0E3B-A088-1DB4-39F4-664951A495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4044F0-40D4-9BFA-91FC-12A325EBF3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98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C17D78-4EBD-9FD0-B0B3-78DFC70570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AA4FA9-5BC9-403D-916A-1FC135A5A0F5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F0AF4F46-325D-8F1F-3A2C-060795106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4293021-367D-BC3F-D002-C0DC5E5925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2969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08E9EB-AA27-B085-B4FB-A5E105819C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49F0CF-FAED-4F46-B19E-E3D7C0549F78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45E20E3-CFE5-2D22-3178-D3E3590163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A44BA10-42F1-1943-C3C1-2E246ECB8D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84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8B6943-8D10-CBA4-7F05-07E383824B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81C356-4483-4FC2-AEFA-F4FD5C6631A0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51386E7-9D95-C211-82E4-4C0B303BCF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F676338-81D9-2DA2-944C-7F7B636814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2375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2FA74D-5DFA-B870-387B-F97CF8D385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802A07-F1AB-435F-8D28-5B4588CBEEA1}" type="slidenum"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FE92D88-1F01-9691-0020-9D238DA11A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C4C7C66-5CFA-E303-EB55-B46F771234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940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B9EA02-8105-5836-6A38-AC5FF39988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69258C-A3E6-44FB-A5F8-30EB187717FE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E15D739-8FC7-61A6-0ECA-20A99DC48B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7B1B8827-1164-98C0-EE78-CF3EF6B35B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5326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617329-9852-9051-0800-F477CF7618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734FCA3-F678-4586-8C54-2F8299765052}" type="slidenum"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20C1CF9-9D50-C19D-3988-F4EBC822BD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8BCB8F6-53C9-4209-0798-F89E67BA33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5250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3D78A0-435F-E2CF-943D-7C7A446824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956CEA-B960-4266-A352-E6FA817D456A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D345F8C-E54B-A1D7-FDE4-292976A89C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408D76B8-E2CB-CE95-0279-D5EA9DFE5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37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54335-49E9-75B7-8859-645B6F68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ED4FD4-D999-EA75-4466-1BCECF1D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C931BB-4497-CDCB-0F49-10C04968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1A2DAA-FBAE-587F-4F37-130028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BD7F49-6C78-7848-4697-3E86917D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DA6746-A631-4354-A1B2-9BF34DDEDD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5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D53FB3-838A-37BB-F2E9-53D96D3E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B8B49A3-937E-4234-F792-72C20BF5F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2044A0-E12B-5524-812E-40D22404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E19A20-5EE3-F204-8C30-55F8CB53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C21374-FE25-6DA2-C532-22BC6D37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3540A9-EA0C-4EC7-919D-D7CA0581D29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2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0F0872-24A4-07F5-0229-5C3A4D9C3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E8AE877-50DC-8037-4896-8BF3F9694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ADA10B-70B2-3428-E1CF-BB0DA822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43247F-DD39-4935-B640-1E28E025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A5E0B-BF8A-3674-825F-A09899B4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B835B-DB73-4C7C-8F48-15F68B2264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8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60CFEA-B6B4-AFB1-AD44-45A9E1D9E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AA4EB27-3D7A-3688-602D-2081C9CC6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246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3669DA-2347-CEA4-46C1-2E4DA70C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110F44-C432-90CC-120D-E8CDCD36F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825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2E36F5-232D-2CC0-3C8F-8EB02543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675523-5492-F283-39CC-85E4B2EC3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101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10B3C-ED69-5410-4078-6FEA3ED6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ACDCDB-F67D-C92D-B31E-6CC32996B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67FDE7-6D8F-5A29-95CA-BC0CAA23D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786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EBA5C-483F-EB04-B80E-201C1E7E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A6E591-A240-7EE2-FD72-17A69CDE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BB0968-45A8-86F6-050B-854F37E11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81E875F-712C-980C-0C25-901A7D6CD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019E78-23D2-CEC3-8CD1-C63C47DC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38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B09452-3D17-16AB-734C-52F83C34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6546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61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798232-9B7C-B097-C13F-D7BD0675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8387ED-DA6A-3F3D-CC6D-DDAEE773E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DA14A6-3066-E98D-E890-5F9D3D7EF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752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6D7C4-BCDF-DBD8-FD6E-091F6D17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43F130-AA83-E6CD-24AD-4978FF3D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038B11-6A91-6314-2517-EE87A52C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69EC0-E77B-FD8C-3ED3-6D9C409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24C951-8B43-46D3-ACEC-1810DD83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26BD8D-4A72-4B9B-B47A-0CE84A7D774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1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5C96E-56DE-C03E-803E-C5653759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C9CFE2-E62D-4499-3BE6-21E221F83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5F8DBD-7E3B-D560-A6DB-5F8266EE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182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796AF2-778E-F1AA-4C7E-30AC0B05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06B463-A2A6-2848-0554-8C0492FDE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934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29FA8F0-3041-072E-3B28-48E1DEF5E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4D1619-BA35-3819-76C0-11098E4DE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784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3A737C-B630-874A-E5C4-0806134B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0BAE50-0177-E1FC-A0C7-67E0FFC2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913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FDC96-48B9-2D65-6942-F652A882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7C3112-D2C8-66E7-2E46-A06BA4B9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6325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031431-F88A-3E4A-6BB3-09A6BE9F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88BEC9-8AE1-2502-775C-5414A7109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964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C4B113-A4C5-9C8B-A857-1FC16B6C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C4026D-1E36-C9A6-9C10-02B5146F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FE92E8-7B6A-09AC-5826-BB61B4179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669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44E35-4067-A83F-76AE-087A97DD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0AEBF5-749A-13EC-96C5-63F133A6A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A59EB3-73ED-93DD-EF41-F289F83B8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8522AA-4788-4329-7BE1-B9B5FB90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015EED7-DA4C-F061-44A9-5BD7949D9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29029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DBBBBC-F68C-243A-1583-BB79D9E6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409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9BC857-AA8F-DC0D-DB74-6D59A55A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664803-1E99-B5ED-DB6A-1BD8447A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E0E0F-2067-4B17-2FC6-F6C92F8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DE634A-10BD-5B10-A40E-803DD4DA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6333E2-CC33-F2F0-EC15-45AD9580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AFB27B-CFF5-4F7A-9515-3A8D25DDCF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24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5D239A-B881-8CE4-6F79-587486AD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48701B-822A-8EA1-88EB-77654C2E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FC9C4A-FE9E-A483-1DDA-EC1ACEEE7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7191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44609-3E92-3261-71B5-B4E29E8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00AB68-03D6-5AA2-721A-5653A24CF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321AD0D-221F-0D35-FF91-F021037B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355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C2083-9E9B-7020-3CCB-1431E7D2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43A234-CDD4-61F0-379E-10D2B5DA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1074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2E6E4FE-9965-CF67-316A-8721F3C0B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D68040-4CEA-6170-265D-2E68306E3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748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E693DE-93CB-37F1-76ED-51328873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411DAD-A5EA-B7EA-9B5B-B326AC875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8462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F5987-EADB-863F-07EE-ACE11CC8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4C9A38-A49A-C298-DBB6-307BBA9C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771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7FFC65-4DAA-4F10-A9D7-BFAF2B09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A30F5D-5B2C-43AF-EC9C-A7C9CBE44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0627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AB38D-5BF4-2CDD-27F1-188C9DBB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7F0B37-A55B-1521-37D1-901136199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703C6D-4E91-5AE4-EF4D-6E4C887F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017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EB0755-433C-5478-1935-56746031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7123BA-7103-DE15-C346-DC47FE227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494E8A-80F9-E1A0-5660-7B7D72387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B8748E-B57F-F296-26C6-2377381C8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AD095F-21BE-1F6A-B176-CA374D901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41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96AAEE-6704-0B83-4284-7F619727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184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A62BC-FB49-52F2-0B6C-899E2EE3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91E89-CAF0-7CC3-9937-462D74AB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C243C3-F2E9-8212-316F-ADDD2E36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63E4A9-20C0-9DC2-FBC9-E58BF67F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2BEA8D-0163-8D04-848C-B6CCADB2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E24B8B-115F-4C05-FDCE-5D19CCA5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3FB28F-14B6-453F-A479-E54FA2B8A1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5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09963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881BC-58C9-54C2-6DA4-204C9306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5B3FB1-5E25-864F-3FD1-FC1BC0E1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B79EAE-9D22-BE97-F98A-94C780D75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9610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350B1-65DF-4A4E-B74D-FD65E5B0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FD3129-526B-C358-7F0E-0C8FEC7F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76B729-058D-B540-E46F-C96E7F45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4319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4BC31B-D33F-EADC-8764-A98ED8A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BC6407-05EB-C144-8450-A61CD8C1F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2379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02E717E-2CF3-F189-4E65-D39998746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5ACB2C-7902-7D22-6C6C-6122A0A0A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21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28B29-0329-4E8D-FC62-6CA556E0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7169C3-F2E7-E24F-CCC6-52AD6D3D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D00604-5302-9C2C-1C36-DCD8324C2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E49D733-E081-73EB-97A6-DDCDEDD06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4D2D312-8F6C-8040-DE3F-6CE4AD7D4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77223CA-4D1E-5CF3-DC5F-0E6B5886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42F7CC-D6DB-3A14-C311-30E0F696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CA39C21-9A43-75E4-A14B-9606971F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76BF7-52A6-4761-AE7A-E2992FF978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FD654-7DFA-7B52-DB77-7E5AEF32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F6B02EE-02D6-5669-6A16-D5E4EBF5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A10F10A-AEB8-30C5-0638-6D391148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333F47F-3F22-0710-909F-EC8C41FA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F98837-ED93-44CE-B00A-09611BAA2B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1D992B7-0F34-2407-055D-30CBCEFF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8EF62F2-5EA6-002F-1EF0-00729D88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A2E873-B3D8-AD23-3C30-A5A524EE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6BF01B-BA2D-44AF-B2EF-E0FBC8228F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E8BF9-6047-F708-D10B-F5BB310D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D50A35-6F9B-93B5-95E8-3BAC4EDC0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E395CD-6BFC-0402-FE61-0E86EC6C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3B0750-46E0-60C3-63AC-8321E4EC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CD156B-47F8-3309-72A2-436F165C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0E086B-46B8-0C93-9D9B-44EDD4A1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52B20-63A7-4377-B9D6-6F7457B4FE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9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FD3806-5411-C1D8-5C78-6C6AAE41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3A4048-E697-6F4C-BE61-892FB4B9F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7AD141-DE7C-3ABF-F3AC-F87AABD8C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48D5967-4BC4-D33C-EDD4-F1549FDD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715F19-0B0F-D847-0EE9-6FBDF57B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78B670-A54A-5CD9-32C5-A29D5F5A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BF9344-AA78-4F46-8B2E-EB2031F1D2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BE7EA-6F76-BE72-CCF1-E4FF32DC8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73AC3D-A4DE-AE7F-D3C6-BD92464F9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12CD35-A024-A54F-34E3-BA0B868FB7C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90C75E-94AB-9220-245B-5C8D6C38D5E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DF0B85-956D-31E6-18D9-C752EC5777B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54273D0-C6BB-4A65-8B59-891AB47D946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7415B-06B0-31FF-CFF1-270726DBF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7BCD3A-3779-4CD3-4463-78A847E02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11DBC7B-9EED-E6ED-8DC3-BC8F1410C675}"/>
              </a:ext>
            </a:extLst>
          </p:cNvPr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72DB9F-947D-39E6-D43E-AC736CBF4D53}"/>
              </a:ext>
            </a:extLst>
          </p:cNvPr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074BD3-F8C2-729F-0D3F-A35FB6965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1FCD25-1E27-A32A-6E45-D12C220F9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6B7796-65B7-29DA-962E-DF560E26222D}"/>
              </a:ext>
            </a:extLst>
          </p:cNvPr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B141ED3-346C-A8CE-FCD9-58C47549515C}"/>
              </a:ext>
            </a:extLst>
          </p:cNvPr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9AEB73-1E2B-09EC-A7B2-8124BBBDE5B3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8E69D28-082D-325B-38FE-05F91C351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4E8256-F45E-6F24-F1AB-FF7C46623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8A4AD9C-264E-B21F-F539-330ACF64EC51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34CCDE-DA07-5631-8493-6C1FD5775014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DFC5E8-F576-39D9-155B-35F0D26A0C61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46" y="-1"/>
            <a:ext cx="11339513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579497"/>
            <a:ext cx="6446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Залилов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Муса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" y="5897880"/>
            <a:ext cx="559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Нарьян-Мар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НАО НСШ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им.А.П.Пырерки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Корепанова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3C0156-E964-A5A2-C9DB-7DBEBC8D1C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1262520"/>
          </a:xfrm>
        </p:spPr>
        <p:txBody>
          <a:bodyPr/>
          <a:lstStyle/>
          <a:p>
            <a:pPr lvl="0"/>
            <a:r>
              <a:rPr lang="ru-RU"/>
              <a:t>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9" y="-80406"/>
            <a:ext cx="10187304" cy="76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1" y="0"/>
            <a:ext cx="100927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1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F80E4E-CB42-6EBA-FEBC-A0CF69698B7B}"/>
              </a:ext>
            </a:extLst>
          </p:cNvPr>
          <p:cNvSpPr txBox="1"/>
          <p:nvPr/>
        </p:nvSpPr>
        <p:spPr>
          <a:xfrm>
            <a:off x="3680012" y="224726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-23256"/>
            <a:ext cx="10111104" cy="75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71FCF6-D5F5-BFC9-F6A8-2ED9A1FE8D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206575" y="-320683"/>
            <a:ext cx="11592000" cy="78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BF6BDF-A7A7-E0E9-AF87-7E6934BB6882}"/>
              </a:ext>
            </a:extLst>
          </p:cNvPr>
          <p:cNvSpPr txBox="1"/>
          <p:nvPr/>
        </p:nvSpPr>
        <p:spPr>
          <a:xfrm>
            <a:off x="655320" y="769932"/>
            <a:ext cx="8331025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Бесшумный      </a:t>
            </a:r>
          </a:p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полёт </a:t>
            </a:r>
          </a:p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вдохновенья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F80E4E-CB42-6EBA-FEBC-A0CF69698B7B}"/>
              </a:ext>
            </a:extLst>
          </p:cNvPr>
          <p:cNvSpPr txBox="1"/>
          <p:nvPr/>
        </p:nvSpPr>
        <p:spPr>
          <a:xfrm>
            <a:off x="3680012" y="224726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96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60" y="-320683"/>
            <a:ext cx="11970386" cy="80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052"/>
            <a:ext cx="10080625" cy="7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01" y="0"/>
            <a:ext cx="1099368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1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74E65-6BAE-410B-F9C1-B39B059E3C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3200" y="474663"/>
            <a:ext cx="8607425" cy="5357812"/>
          </a:xfrm>
        </p:spPr>
        <p:txBody>
          <a:bodyPr>
            <a:spAutoFit/>
          </a:bodyPr>
          <a:lstStyle/>
          <a:p>
            <a:pPr lvl="0"/>
            <a:r>
              <a:rPr lang="ru-RU" sz="9600">
                <a:solidFill>
                  <a:srgbClr val="00FFFF"/>
                </a:solidFill>
                <a:latin typeface="Segoe Script" pitchFamily="66"/>
              </a:rPr>
              <a:t>С рифмой по пути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C7CEB1-0156-95B1-BEEF-6E0918F1C6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08100" y="2952750"/>
            <a:ext cx="8772525" cy="4937125"/>
          </a:xfrm>
        </p:spPr>
        <p:txBody>
          <a:bodyPr anchor="ctr">
            <a:spAutoFit/>
          </a:bodyPr>
          <a:lstStyle/>
          <a:p>
            <a:pPr lvl="0" indent="-216000" algn="ctr"/>
            <a:endParaRPr lang="ru-RU">
              <a:latin typeface="Thorndale" pitchFamily="18"/>
            </a:endParaRPr>
          </a:p>
          <a:p>
            <a:pPr lv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30F121-6794-AFD3-70D5-7EAC0F93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5" y="-325"/>
            <a:ext cx="1013508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8E4242-0345-0906-45C0-66F1DE5AADDE}"/>
              </a:ext>
            </a:extLst>
          </p:cNvPr>
          <p:cNvSpPr txBox="1"/>
          <p:nvPr/>
        </p:nvSpPr>
        <p:spPr>
          <a:xfrm>
            <a:off x="1645920" y="2007709"/>
            <a:ext cx="7047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С рифмой</a:t>
            </a:r>
          </a:p>
          <a:p>
            <a:pPr algn="ctr"/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по пути</a:t>
            </a:r>
          </a:p>
          <a:p>
            <a:pPr algn="l"/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" y="-53639"/>
            <a:ext cx="10135080" cy="7625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E5B6CCE-8931-55C0-9EC8-64B3C8C5CE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00" y="0"/>
            <a:ext cx="10512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99" y="-108396"/>
            <a:ext cx="10528048" cy="789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EBB24C-4BC3-3A94-17BC-E6C11D6E9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1262520"/>
          </a:xfrm>
        </p:spPr>
        <p:txBody>
          <a:bodyPr/>
          <a:lstStyle/>
          <a:p>
            <a:pPr lvl="0"/>
            <a:r>
              <a:rPr lang="ru-RU"/>
              <a:t>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812549-E141-05CA-558E-2A2ABD98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24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"/>
            <a:ext cx="10224000" cy="76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10974-DEC9-2B56-776E-BBDE6FC1EC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1262520"/>
          </a:xfrm>
        </p:spPr>
        <p:txBody>
          <a:bodyPr/>
          <a:lstStyle/>
          <a:p>
            <a:pPr lvl="0"/>
            <a:r>
              <a:rPr lang="ru-RU"/>
              <a:t>            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B17576-9FB1-FF2D-BD22-A802D41F61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2000" y="0"/>
            <a:ext cx="10440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1" y="-54398"/>
            <a:ext cx="10456049" cy="7842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AC6267-41E9-6F60-FCE4-8655268525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5680" y="5832000"/>
            <a:ext cx="8608320" cy="126252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"/>
            <a:ext cx="10080625" cy="756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21C49A-D240-0674-2239-6418ACABA2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9680" y="356040"/>
            <a:ext cx="8608320" cy="20199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" y="0"/>
            <a:ext cx="10083731" cy="755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6"/>
            <a:ext cx="10080624" cy="756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41</Words>
  <Application>Microsoft Office PowerPoint</Application>
  <PresentationFormat>Произвольный</PresentationFormat>
  <Paragraphs>24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Обычный</vt:lpstr>
      <vt:lpstr>lyt-darkblue</vt:lpstr>
      <vt:lpstr>Обычный1</vt:lpstr>
      <vt:lpstr>lyt-cool</vt:lpstr>
      <vt:lpstr>Презентация PowerPoint</vt:lpstr>
      <vt:lpstr>Презентация PowerPoint</vt:lpstr>
      <vt:lpstr>С рифмой по пути</vt:lpstr>
      <vt:lpstr>Презентация PowerPoint</vt:lpstr>
      <vt:lpstr>       </vt:lpstr>
      <vt:lpstr>                          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рифмой по пути</dc:title>
  <dc:creator>Интернат_5</dc:creator>
  <cp:lastModifiedBy>СергЪй</cp:lastModifiedBy>
  <cp:revision>35</cp:revision>
  <dcterms:created xsi:type="dcterms:W3CDTF">2023-10-11T21:03:15Z</dcterms:created>
  <dcterms:modified xsi:type="dcterms:W3CDTF">2025-04-01T17:21:18Z</dcterms:modified>
</cp:coreProperties>
</file>