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556792"/>
            <a:ext cx="7416824" cy="2862322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i="1" dirty="0"/>
              <a:t>Муниципальное общеобразовательное учреждение</a:t>
            </a:r>
            <a:endParaRPr lang="ru-RU" sz="1400" b="1" dirty="0"/>
          </a:p>
          <a:p>
            <a:pPr algn="ctr"/>
            <a:r>
              <a:rPr lang="ru-RU" sz="1400" b="1" i="1" dirty="0"/>
              <a:t>"Гимназия имени Героя Советского Союза В.В. Талалихина </a:t>
            </a:r>
            <a:endParaRPr lang="ru-RU" sz="1400" b="1" dirty="0"/>
          </a:p>
          <a:p>
            <a:pPr algn="ctr"/>
            <a:r>
              <a:rPr lang="ru-RU" sz="1400" b="1" i="1" dirty="0"/>
              <a:t>           г. Вольска Саратовской области</a:t>
            </a:r>
            <a:endParaRPr lang="ru-RU" sz="1400" b="1" i="1" dirty="0" smtClean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3000" b="1" i="1" dirty="0" smtClean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МОЙ ПРАДЕД- </a:t>
            </a:r>
          </a:p>
          <a:p>
            <a:pPr algn="ctr"/>
            <a:r>
              <a:rPr lang="ru-RU" sz="5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МОЙ ГЕРОЙ</a:t>
            </a:r>
            <a:endParaRPr lang="ru-RU" sz="54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4419114"/>
            <a:ext cx="5832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8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Выполнил:  </a:t>
            </a:r>
            <a:r>
              <a:rPr lang="ru-RU" sz="2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Фукс </a:t>
            </a:r>
            <a:r>
              <a:rPr lang="ru-RU" sz="28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Иван</a:t>
            </a:r>
          </a:p>
          <a:p>
            <a:r>
              <a:rPr lang="ru-RU" sz="2800" b="1" i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i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ученик  </a:t>
            </a:r>
            <a:r>
              <a:rPr lang="ru-RU" sz="28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 «2» </a:t>
            </a:r>
            <a:r>
              <a:rPr lang="ru-RU" sz="28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класса</a:t>
            </a:r>
          </a:p>
        </p:txBody>
      </p:sp>
    </p:spTree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3960440" cy="45140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cs typeface="Aharoni" pitchFamily="2" charset="-79"/>
              </a:rPr>
              <a:t>В каждой семье есть свои герои- </a:t>
            </a:r>
            <a: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  <a:t>ЗАЩИТНИКИ ОТЕЧЕСТВА! </a:t>
            </a:r>
          </a:p>
          <a:p>
            <a:r>
              <a:rPr lang="ru-RU" b="1" dirty="0" smtClean="0">
                <a:solidFill>
                  <a:schemeClr val="tx1"/>
                </a:solidFill>
                <a:cs typeface="Aharoni" pitchFamily="2" charset="-79"/>
              </a:rPr>
              <a:t>В моей семье – это мой прадедушка </a:t>
            </a:r>
            <a: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  <a:t>РЯБОВ НИКОЛАЙ НИКОЛАЕВИЧ!</a:t>
            </a:r>
            <a:endParaRPr lang="ru-RU" b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2050" name="Picture 2" descr="C:\Users\User\Desktop\Дедушка\1000069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536504" cy="602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7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3960440" cy="4514056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3074" name="Picture 2" descr="C:\Users\User\Desktop\Дедушка\1000069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8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37112"/>
            <a:ext cx="5040560" cy="21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659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3960440" cy="4514056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4098" name="Picture 2" descr="C:\Users\User\Desktop\Дедушка\1000069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62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116632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Награжден медалью «За боевые заслуги» дважды. </a:t>
            </a:r>
          </a:p>
        </p:txBody>
      </p:sp>
      <p:pic>
        <p:nvPicPr>
          <p:cNvPr id="5122" name="Picture 2" descr="C:\Users\User\Desktop\Дедушка\10000694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3725"/>
            <a:ext cx="3744416" cy="57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Дедушка\10000694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70739"/>
            <a:ext cx="5040560" cy="567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3960440" cy="4514056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7170" name="Picture 2" descr="C:\Users\User\Desktop\Дедушка\1000069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30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3960440" cy="4514056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6147" name="Picture 3" descr="C:\Users\User\Desktop\Дедушка\1000069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60851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332656"/>
            <a:ext cx="4176464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cs typeface="Aharoni" pitchFamily="2" charset="-79"/>
              </a:rPr>
              <a:t>Мой прадед </a:t>
            </a:r>
            <a:r>
              <a:rPr lang="ru-RU" sz="2200" b="1" dirty="0">
                <a:cs typeface="Aharoni" pitchFamily="2" charset="-79"/>
              </a:rPr>
              <a:t>Николай Николаевич </a:t>
            </a:r>
            <a:r>
              <a:rPr lang="ru-RU" sz="2200" b="1" dirty="0" smtClean="0">
                <a:cs typeface="Aharoni" pitchFamily="2" charset="-79"/>
              </a:rPr>
              <a:t>Рябов был </a:t>
            </a:r>
            <a:r>
              <a:rPr lang="ru-RU" sz="2200" b="1" dirty="0">
                <a:cs typeface="Aharoni" pitchFamily="2" charset="-79"/>
              </a:rPr>
              <a:t>смелым, </a:t>
            </a:r>
            <a:r>
              <a:rPr lang="ru-RU" sz="2200" b="1" dirty="0" smtClean="0">
                <a:cs typeface="Aharoni" pitchFamily="2" charset="-79"/>
              </a:rPr>
              <a:t>ответственным, храбрым чело-веком! В </a:t>
            </a:r>
            <a:r>
              <a:rPr lang="ru-RU" sz="2200" b="1" dirty="0">
                <a:cs typeface="Aharoni" pitchFamily="2" charset="-79"/>
              </a:rPr>
              <a:t>наше время осталось мало ветеранов, но нам надо помнить, как они много для нас сделали! </a:t>
            </a:r>
            <a:r>
              <a:rPr lang="ru-RU" sz="2200" b="1" dirty="0" smtClean="0">
                <a:cs typeface="Aharoni" pitchFamily="2" charset="-79"/>
              </a:rPr>
              <a:t>МЫ гордимся </a:t>
            </a:r>
            <a:r>
              <a:rPr lang="ru-RU" sz="2200" b="1" dirty="0">
                <a:cs typeface="Aharoni" pitchFamily="2" charset="-79"/>
              </a:rPr>
              <a:t>тем, что мой прадед Николай </a:t>
            </a:r>
            <a:r>
              <a:rPr lang="ru-RU" sz="2200" b="1" dirty="0" smtClean="0">
                <a:cs typeface="Aharoni" pitchFamily="2" charset="-79"/>
              </a:rPr>
              <a:t>Николае-</a:t>
            </a:r>
            <a:r>
              <a:rPr lang="ru-RU" sz="2200" b="1" dirty="0" err="1" smtClean="0">
                <a:cs typeface="Aharoni" pitchFamily="2" charset="-79"/>
              </a:rPr>
              <a:t>вич</a:t>
            </a:r>
            <a:r>
              <a:rPr lang="ru-RU" sz="2200" b="1" dirty="0" smtClean="0">
                <a:cs typeface="Aharoni" pitchFamily="2" charset="-79"/>
              </a:rPr>
              <a:t> </a:t>
            </a:r>
            <a:r>
              <a:rPr lang="ru-RU" sz="2200" b="1" dirty="0">
                <a:cs typeface="Aharoni" pitchFamily="2" charset="-79"/>
              </a:rPr>
              <a:t>мужественно сражался </a:t>
            </a:r>
            <a:r>
              <a:rPr lang="ru-RU" sz="2200" b="1" dirty="0" smtClean="0">
                <a:cs typeface="Aharoni" pitchFamily="2" charset="-79"/>
              </a:rPr>
              <a:t>про-</a:t>
            </a:r>
            <a:r>
              <a:rPr lang="ru-RU" sz="2200" b="1" dirty="0" err="1" smtClean="0">
                <a:cs typeface="Aharoni" pitchFamily="2" charset="-79"/>
              </a:rPr>
              <a:t>тив</a:t>
            </a:r>
            <a:r>
              <a:rPr lang="ru-RU" sz="2200" b="1" dirty="0" smtClean="0">
                <a:cs typeface="Aharoni" pitchFamily="2" charset="-79"/>
              </a:rPr>
              <a:t> </a:t>
            </a:r>
            <a:r>
              <a:rPr lang="ru-RU" sz="2200" b="1" dirty="0">
                <a:cs typeface="Aharoni" pitchFamily="2" charset="-79"/>
              </a:rPr>
              <a:t>фашизма, горячо любил </a:t>
            </a:r>
            <a:r>
              <a:rPr lang="ru-RU" sz="2200" b="1" dirty="0" smtClean="0">
                <a:cs typeface="Aharoni" pitchFamily="2" charset="-79"/>
              </a:rPr>
              <a:t>и защищал свою </a:t>
            </a:r>
            <a:r>
              <a:rPr lang="ru-RU" sz="2200" b="1" dirty="0">
                <a:cs typeface="Aharoni" pitchFamily="2" charset="-79"/>
              </a:rPr>
              <a:t>Родину. </a:t>
            </a:r>
            <a:r>
              <a:rPr lang="ru-RU" sz="2200" b="1" dirty="0" smtClean="0">
                <a:cs typeface="Aharoni" pitchFamily="2" charset="-79"/>
              </a:rPr>
              <a:t>Мы </a:t>
            </a:r>
            <a:r>
              <a:rPr lang="ru-RU" sz="2200" b="1" dirty="0">
                <a:cs typeface="Aharoni" pitchFamily="2" charset="-79"/>
              </a:rPr>
              <a:t>с гордостью </a:t>
            </a:r>
            <a:r>
              <a:rPr lang="ru-RU" sz="2200" b="1" dirty="0" smtClean="0">
                <a:cs typeface="Aharoni" pitchFamily="2" charset="-79"/>
              </a:rPr>
              <a:t>встанем 9 мая в ряды  «Бессмертного полка». </a:t>
            </a:r>
            <a:r>
              <a:rPr lang="ru-RU" sz="2200" b="1" dirty="0">
                <a:cs typeface="Aharoni" pitchFamily="2" charset="-79"/>
              </a:rPr>
              <a:t>Ведь память для </a:t>
            </a:r>
            <a:r>
              <a:rPr lang="ru-RU" sz="2200" b="1" dirty="0" smtClean="0">
                <a:cs typeface="Aharoni" pitchFamily="2" charset="-79"/>
              </a:rPr>
              <a:t> нашего сердца свята, и </a:t>
            </a:r>
            <a:r>
              <a:rPr lang="ru-RU" sz="2200" b="1" dirty="0">
                <a:cs typeface="Aharoni" pitchFamily="2" charset="-79"/>
              </a:rPr>
              <a:t>помнить подвиг </a:t>
            </a:r>
            <a:r>
              <a:rPr lang="ru-RU" sz="2200" b="1" dirty="0" err="1" smtClean="0">
                <a:cs typeface="Aharoni" pitchFamily="2" charset="-79"/>
              </a:rPr>
              <a:t>каж-дого</a:t>
            </a:r>
            <a:r>
              <a:rPr lang="ru-RU" sz="2200" b="1" dirty="0" smtClean="0">
                <a:cs typeface="Aharoni" pitchFamily="2" charset="-79"/>
              </a:rPr>
              <a:t> </a:t>
            </a:r>
            <a:r>
              <a:rPr lang="ru-RU" sz="2200" b="1" dirty="0">
                <a:cs typeface="Aharoni" pitchFamily="2" charset="-79"/>
              </a:rPr>
              <a:t>солдата, для правнуков Победы – наш </a:t>
            </a:r>
            <a:r>
              <a:rPr lang="ru-RU" sz="2200" b="1" dirty="0" smtClean="0">
                <a:cs typeface="Aharoni" pitchFamily="2" charset="-79"/>
              </a:rPr>
              <a:t>долг! </a:t>
            </a:r>
            <a:r>
              <a:rPr lang="ru-RU" sz="2200" b="1" dirty="0" smtClean="0">
                <a:solidFill>
                  <a:srgbClr val="FF0000"/>
                </a:solidFill>
                <a:cs typeface="Aharoni" pitchFamily="2" charset="-79"/>
              </a:rPr>
              <a:t>ПОМНИМ, ГОРДИМСЯ подвигами наших солдат!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30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400506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800" b="1" i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i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4160" y="415746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800" b="1" i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i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Дедушка\1000069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7"/>
            <a:ext cx="3888432" cy="566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Дедушка\10000694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60648"/>
            <a:ext cx="454814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Дедушка\1000069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4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145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</cp:lastModifiedBy>
  <cp:revision>16</cp:revision>
  <dcterms:created xsi:type="dcterms:W3CDTF">2015-02-17T08:35:42Z</dcterms:created>
  <dcterms:modified xsi:type="dcterms:W3CDTF">2025-04-16T05:10:23Z</dcterms:modified>
</cp:coreProperties>
</file>