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1"/>
  </p:notesMasterIdLst>
  <p:sldIdLst>
    <p:sldId id="312" r:id="rId2"/>
    <p:sldId id="313" r:id="rId3"/>
    <p:sldId id="317" r:id="rId4"/>
    <p:sldId id="315" r:id="rId5"/>
    <p:sldId id="318" r:id="rId6"/>
    <p:sldId id="273" r:id="rId7"/>
    <p:sldId id="288" r:id="rId8"/>
    <p:sldId id="302" r:id="rId9"/>
    <p:sldId id="279" r:id="rId10"/>
    <p:sldId id="319" r:id="rId11"/>
    <p:sldId id="278" r:id="rId12"/>
    <p:sldId id="291" r:id="rId13"/>
    <p:sldId id="276" r:id="rId14"/>
    <p:sldId id="293" r:id="rId15"/>
    <p:sldId id="294" r:id="rId16"/>
    <p:sldId id="303" r:id="rId17"/>
    <p:sldId id="292" r:id="rId18"/>
    <p:sldId id="306" r:id="rId19"/>
    <p:sldId id="295" r:id="rId20"/>
    <p:sldId id="296" r:id="rId21"/>
    <p:sldId id="298" r:id="rId22"/>
    <p:sldId id="297" r:id="rId23"/>
    <p:sldId id="299" r:id="rId24"/>
    <p:sldId id="304" r:id="rId25"/>
    <p:sldId id="305" r:id="rId26"/>
    <p:sldId id="309" r:id="rId27"/>
    <p:sldId id="308" r:id="rId28"/>
    <p:sldId id="301" r:id="rId29"/>
    <p:sldId id="32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i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1C74"/>
    <a:srgbClr val="990000"/>
    <a:srgbClr val="FF0000"/>
    <a:srgbClr val="003399"/>
    <a:srgbClr val="000000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286" autoAdjust="0"/>
  </p:normalViewPr>
  <p:slideViewPr>
    <p:cSldViewPr>
      <p:cViewPr varScale="1">
        <p:scale>
          <a:sx n="78" d="100"/>
          <a:sy n="78" d="100"/>
        </p:scale>
        <p:origin x="171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24T21:54:52.152" idx="1">
    <p:pos x="1269" y="46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E172-2A33-48F8-AFAB-0A5DEAB4F152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8FABE-7733-4302-AB36-5586D56F0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8FABE-7733-4302-AB36-5586D56F0C6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45DF-6AB6-4370-80AF-D8773B6F28F6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1BD2AA-D8DC-41E1-9D3B-549B0A677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8C2E5-DCE0-468E-AD34-5DF3BCA035D2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8815-F74F-4FAD-B2A8-AD84C3D7A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4094C-D64A-4092-AF9C-61042151B9F9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423AE-21D5-4312-B4C2-037FAE3AE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783A68D-6333-4C5E-86A5-0D27C2E74626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DC5C1B-BB08-4EFF-ABDC-4ECF65E68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0A2E6-30AE-4C97-ABBE-FE9D7794D69E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53B00-DC5E-444F-8532-7AE0A8B1B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C0D48-211C-4FA1-8DBC-5EEDA756D6DE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497CC-BA0C-4CF5-8D37-5B05D60CC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11634-3AA6-4B81-A347-CC2A4EA61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496AA-CB4A-483D-93AD-AD12C069B8D3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253F7-D68D-4CC9-BCAF-77845849E8C6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55A1E-D991-451B-8CDC-925B840BF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DE335-7297-4348-AF91-48138C186511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266-839E-407E-8417-5437ADBE8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A421749-9DEE-4263-A89D-E3872561BCA5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1585578-3303-4F07-9AE7-5061C529F4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877E5-4140-44C7-8426-AA6C797212BF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928F14-ED8F-4959-86D5-1D3CBF64A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518829-53DF-4DFF-A4A8-6B9004AC0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vtoturistu.ru/uploads/images/1/2/1/4/4421/cc2f7880c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2268488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Мой любимый</a:t>
            </a:r>
            <a:br>
              <a:rPr lang="ru-RU" sz="6600" i="1" dirty="0" smtClean="0">
                <a:solidFill>
                  <a:srgbClr val="FF0000"/>
                </a:solidFill>
              </a:rPr>
            </a:br>
            <a:r>
              <a:rPr lang="ru-RU" sz="6600" i="1" dirty="0" smtClean="0">
                <a:solidFill>
                  <a:srgbClr val="FF0000"/>
                </a:solidFill>
              </a:rPr>
              <a:t>город Бирск</a:t>
            </a:r>
            <a:endParaRPr lang="ru-RU" sz="6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Памятник </a:t>
            </a:r>
            <a:r>
              <a:rPr lang="ru-RU" sz="3600" i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пограничникам</a:t>
            </a:r>
            <a:endParaRPr lang="ru-RU" sz="3600" dirty="0"/>
          </a:p>
        </p:txBody>
      </p:sp>
      <p:pic>
        <p:nvPicPr>
          <p:cNvPr id="2050" name="Picture 2" descr="C:\Users\tatva\Desktop\20210225_13074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4642" y="-247541"/>
            <a:ext cx="5632176" cy="80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33265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  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 descr="http://static.panoramio.com/photos/large/1074497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4521373" cy="335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Бирск, город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бирск достопримечательност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достопримечательности города бирск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356992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0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рск, город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128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 по запросу бирск достопримечательно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           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          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ртинки по запросу достопримечательности города бирс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2048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достопримечательности бирс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4999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c.pics.livejournal.com/evri4ka/5155620/1276147/1276147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464496" cy="34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c.pics.livejournal.com/evri4ka/5155620/1284885/1284885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78142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Картинки по запросу каланча г бир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4607496" cy="31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ic.panoramio.com/photos/large/107486029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7313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          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ic.pics.livejournal.com/trophikana/60294256/74282/74282_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89" y="27295"/>
            <a:ext cx="882047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rutraveller.ru/icache/place/1/917/082/191782_210x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35597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s://rutraveller.ru/icache/place/1/917/083/191783_603x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4464496" cy="2620949"/>
          </a:xfrm>
          <a:prstGeom prst="rect">
            <a:avLst/>
          </a:prstGeom>
          <a:noFill/>
        </p:spPr>
      </p:pic>
      <p:pic>
        <p:nvPicPr>
          <p:cNvPr id="43016" name="Picture 8" descr="Картинки по запросу бирск достопримечатель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4067944" cy="2707034"/>
          </a:xfrm>
          <a:prstGeom prst="rect">
            <a:avLst/>
          </a:prstGeom>
          <a:noFill/>
        </p:spPr>
      </p:pic>
      <p:pic>
        <p:nvPicPr>
          <p:cNvPr id="11266" name="Picture 2" descr="город Бирск, Башкортостан, Россия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68960"/>
            <a:ext cx="4572000" cy="353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52400"/>
            <a:ext cx="2592288" cy="15484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       Парк «Соколок»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Памятник погибшим в гражданскую вой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024336" cy="24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3.fotokto.ru/photo/full/178/17884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30243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rutraveller.ru/icache/place/1/832/032/183232_603x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20888"/>
            <a:ext cx="5400600" cy="40324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9218" name="Picture 2" descr="http://static.panoramio.com/photos/large/31394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1489" y="0"/>
            <a:ext cx="3345889" cy="2459060"/>
          </a:xfrm>
          <a:prstGeom prst="rect">
            <a:avLst/>
          </a:prstGeom>
          <a:noFill/>
        </p:spPr>
      </p:pic>
      <p:pic>
        <p:nvPicPr>
          <p:cNvPr id="10244" name="Picture 4" descr="Картинки по запросу город бирск парк сокол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0"/>
            <a:ext cx="1940062" cy="2586750"/>
          </a:xfrm>
          <a:prstGeom prst="rect">
            <a:avLst/>
          </a:prstGeom>
          <a:noFill/>
        </p:spPr>
      </p:pic>
      <p:pic>
        <p:nvPicPr>
          <p:cNvPr id="10246" name="Picture 6" descr="Картинки по запросу город бирск парк сокол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0"/>
            <a:ext cx="3096901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Города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Республики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Башкортостан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Топографические и векторные карты Республики Башкортостан. TRASA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3285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-fotki.yandex.ru/get/6703/297478521.ec/0_13c513_b52de088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9320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-fotki.yandex.ru/get/3909/297478521.ed/0_13c516_1bbe505d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493204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ic.panoramio.com/photos/large/135261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1196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ontent.foto.my.mail.ru/community/birsk/57/h-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421196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фото города бирс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_9642-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4360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g-fotki.yandex.ru/get/196141/53846.c4/0_e82e7_b3fab3ad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7079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бирск достопримечательности понтонный мос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3707904" cy="23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Картинки по запросу бирск фото кинотеатр авро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3624758"/>
          </a:xfrm>
          <a:prstGeom prst="rect">
            <a:avLst/>
          </a:prstGeom>
          <a:noFill/>
        </p:spPr>
      </p:pic>
      <p:pic>
        <p:nvPicPr>
          <p:cNvPr id="5126" name="Picture 6" descr="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45632"/>
            <a:ext cx="4211960" cy="3312368"/>
          </a:xfrm>
          <a:prstGeom prst="rect">
            <a:avLst/>
          </a:prstGeom>
          <a:noFill/>
        </p:spPr>
      </p:pic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4058"/>
            <a:ext cx="5011474" cy="3353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recommend.ru.q5.r-99.com/sites/default/files/imagecache/copyright1/user-images/36584/FYihhmwGYfJKxWcChfH9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recommend.ru.q5.r-99.com/sites/default/files/imagecache/copyright1/user-images/36584/P4GDgf2MDkk9HaztvNM4M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0128"/>
            <a:ext cx="4478881" cy="30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recommend.ru.q5.r-99.com/sites/default/files/imagecache/copyright1/user-images/36584/Eo1G8eVlGdn3jJ9wqeDr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4320480" cy="309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город Бирск, Башкортостан, Россия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357136"/>
            <a:ext cx="4654164" cy="3099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ic.panoramio.com/photos/large/746679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052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стадион спартак город бир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5582" y="3573016"/>
            <a:ext cx="4578417" cy="3284984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бирск памятни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471601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бирск достопримеча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847975" cy="1728192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бирск достопримечатель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8680"/>
            <a:ext cx="2533650" cy="1800225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бирск достопримечатель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20688"/>
            <a:ext cx="2466975" cy="1847851"/>
          </a:xfrm>
          <a:prstGeom prst="rect">
            <a:avLst/>
          </a:prstGeom>
          <a:noFill/>
        </p:spPr>
      </p:pic>
      <p:pic>
        <p:nvPicPr>
          <p:cNvPr id="4104" name="Picture 8" descr="Картинки по запросу бирск достопримечательн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80928"/>
            <a:ext cx="2705100" cy="1685926"/>
          </a:xfrm>
          <a:prstGeom prst="rect">
            <a:avLst/>
          </a:prstGeom>
          <a:noFill/>
        </p:spPr>
      </p:pic>
      <p:pic>
        <p:nvPicPr>
          <p:cNvPr id="4108" name="Picture 12" descr="Картинки по запросу бирск достопримечательно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708920"/>
            <a:ext cx="2619375" cy="1743076"/>
          </a:xfrm>
          <a:prstGeom prst="rect">
            <a:avLst/>
          </a:prstGeom>
          <a:noFill/>
        </p:spPr>
      </p:pic>
      <p:sp>
        <p:nvSpPr>
          <p:cNvPr id="4112" name="AutoShape 16" descr="Картинки по запросу бирск достопримечатель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Картинки по запросу бирск достопримечатель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Картинки по запросу бирск достопримечатель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8" name="Picture 2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869160"/>
            <a:ext cx="2448272" cy="1632181"/>
          </a:xfrm>
          <a:prstGeom prst="rect">
            <a:avLst/>
          </a:prstGeom>
          <a:noFill/>
        </p:spPr>
      </p:pic>
      <p:pic>
        <p:nvPicPr>
          <p:cNvPr id="4120" name="Picture 24" descr="Картинки по запросу бирск достопримечательнос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797152"/>
            <a:ext cx="2466975" cy="1847851"/>
          </a:xfrm>
          <a:prstGeom prst="rect">
            <a:avLst/>
          </a:prstGeom>
          <a:noFill/>
        </p:spPr>
      </p:pic>
      <p:pic>
        <p:nvPicPr>
          <p:cNvPr id="4122" name="Picture 26" descr="https://rutraveller.ru/icache/place/1/771/066/177166_260x19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797152"/>
            <a:ext cx="2476500" cy="1857376"/>
          </a:xfrm>
          <a:prstGeom prst="rect">
            <a:avLst/>
          </a:prstGeom>
          <a:noFill/>
        </p:spPr>
      </p:pic>
      <p:pic>
        <p:nvPicPr>
          <p:cNvPr id="4124" name="Picture 28" descr="https://rutraveller.ru/icache/place/1/772/053/177253_260x1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780928"/>
            <a:ext cx="247650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Какая птица изображена на гербе                                       г.Бирска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Картинки по запросу птица оляп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птица оляп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птица оляп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птица оляп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Картинки по запросу птица оля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9688"/>
            <a:ext cx="3369974" cy="2808312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грач пт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48378"/>
            <a:ext cx="3744416" cy="2684677"/>
          </a:xfrm>
          <a:prstGeom prst="rect">
            <a:avLst/>
          </a:prstGeom>
          <a:noFill/>
        </p:spPr>
      </p:pic>
      <p:sp>
        <p:nvSpPr>
          <p:cNvPr id="1040" name="AutoShape 16" descr="Картинки по запросу снеги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Картинки по запросу снеги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4061454" cy="25312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14127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1556792"/>
            <a:ext cx="60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4149080"/>
            <a:ext cx="67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 flipV="1">
            <a:off x="4067944" y="4077072"/>
            <a:ext cx="2376264" cy="21602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                Какого памятника  нет в нашем городе?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ртинки по запросу фото города бирс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3635896" cy="278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ирск, горо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памятник салавату юлаеву уф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61048"/>
            <a:ext cx="2984624" cy="236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2564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908720"/>
            <a:ext cx="4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306896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4"/>
            <a:ext cx="86025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3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Картинки по запросу герб башкорто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48" name="AutoShape 4" descr="Картинки по запросу герб башкорто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0" name="AutoShape 6" descr="Картинки по запросу герб башкорто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2" name="AutoShape 8" descr="Картинки по запросу герб башкорто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i="1" dirty="0" smtClean="0">
                <a:solidFill>
                  <a:srgbClr val="FF0000"/>
                </a:solidFill>
              </a:rPr>
              <a:t>Герб и флаг города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Бирск - Фла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88840"/>
            <a:ext cx="52200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" y="1376771"/>
            <a:ext cx="265271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9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dirty="0" smtClean="0">
              <a:latin typeface="+mn-lt"/>
              <a:cs typeface="Calibri" pitchFamily="34" charset="0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123729" y="1340768"/>
            <a:ext cx="4248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Constantia"/>
              </a:rPr>
              <a:t>.</a:t>
            </a:r>
          </a:p>
        </p:txBody>
      </p:sp>
      <p:pic>
        <p:nvPicPr>
          <p:cNvPr id="26626" name="Picture 2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08312" cy="3140968"/>
          </a:xfrm>
          <a:prstGeom prst="rect">
            <a:avLst/>
          </a:prstGeom>
          <a:noFill/>
        </p:spPr>
      </p:pic>
      <p:pic>
        <p:nvPicPr>
          <p:cNvPr id="26628" name="Picture 4" descr="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2952328" cy="3384376"/>
          </a:xfrm>
          <a:prstGeom prst="rect">
            <a:avLst/>
          </a:prstGeom>
          <a:noFill/>
        </p:spPr>
      </p:pic>
      <p:pic>
        <p:nvPicPr>
          <p:cNvPr id="26630" name="Picture 6" descr="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5475" y="2996952"/>
            <a:ext cx="3312367" cy="3528392"/>
          </a:xfrm>
          <a:prstGeom prst="rect">
            <a:avLst/>
          </a:prstGeom>
          <a:noFill/>
        </p:spPr>
      </p:pic>
      <p:pic>
        <p:nvPicPr>
          <p:cNvPr id="26634" name="Picture 10" descr="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0"/>
            <a:ext cx="2808312" cy="3068960"/>
          </a:xfrm>
          <a:prstGeom prst="rect">
            <a:avLst/>
          </a:prstGeom>
          <a:noFill/>
        </p:spPr>
      </p:pic>
      <p:pic>
        <p:nvPicPr>
          <p:cNvPr id="26636" name="Picture 12" descr="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068960"/>
            <a:ext cx="2843808" cy="3456384"/>
          </a:xfrm>
          <a:prstGeom prst="rect">
            <a:avLst/>
          </a:prstGeom>
          <a:noFill/>
        </p:spPr>
      </p:pic>
      <p:pic>
        <p:nvPicPr>
          <p:cNvPr id="26638" name="Picture 14" descr="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0"/>
            <a:ext cx="2852935" cy="3113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100041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va\Desktop\20210301_104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1700808"/>
            <a:ext cx="739993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tatic.panoramio.com/photos/large/532242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554389" cy="280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                    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Картинки по запросу фото города бирска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573016"/>
            <a:ext cx="4608511" cy="30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фото города бирс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3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188640"/>
            <a:ext cx="2880320" cy="33486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1300" i="1" dirty="0" smtClean="0">
                <a:solidFill>
                  <a:srgbClr val="FF0000"/>
                </a:solidFill>
              </a:rPr>
              <a:t/>
            </a:r>
            <a:br>
              <a:rPr lang="ru-RU" sz="1300" i="1" dirty="0" smtClean="0">
                <a:solidFill>
                  <a:srgbClr val="FF0000"/>
                </a:solidFill>
              </a:rPr>
            </a:br>
            <a:r>
              <a:rPr lang="ru-RU" sz="1300" i="1" dirty="0" smtClean="0">
                <a:solidFill>
                  <a:srgbClr val="FF0000"/>
                </a:solidFill>
              </a:rPr>
              <a:t/>
            </a:r>
            <a:br>
              <a:rPr lang="ru-RU" sz="1300" i="1" dirty="0" smtClean="0">
                <a:solidFill>
                  <a:srgbClr val="FF0000"/>
                </a:solidFill>
              </a:rPr>
            </a:br>
            <a:r>
              <a:rPr lang="ru-RU" sz="1300" i="1" dirty="0" smtClean="0">
                <a:solidFill>
                  <a:srgbClr val="FF0000"/>
                </a:solidFill>
              </a:rPr>
              <a:t/>
            </a:r>
            <a:br>
              <a:rPr lang="ru-RU" sz="1300" i="1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Горит огонь у обелиска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Березы в тишине грустят,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И мы склонились низко-низко -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Тут неизвестный спит солдат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8802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ирск, горо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43559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Мемориальный комплекс, посвященный памяти Героев Советского Союза – наших земляков в г.Бирске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img-fotki.yandex.ru/get/4001/297478521.ec/0_13c508_ea6a92f4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и по запросу медаль героя ссс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223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16216" y="152400"/>
            <a:ext cx="2170584" cy="19084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   </a:t>
            </a:r>
            <a:r>
              <a:rPr lang="ru-RU" sz="3600" i="1" dirty="0" smtClean="0">
                <a:solidFill>
                  <a:srgbClr val="FF0000"/>
                </a:solidFill>
              </a:rPr>
              <a:t>Памятник воинам- афганцам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1926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s://rutraveller.ru/icache/u_n/a/nataliy68/al850342/1421366_194x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3056"/>
            <a:ext cx="2555776" cy="2555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0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2700</TotalTime>
  <Words>66</Words>
  <Application>Microsoft Office PowerPoint</Application>
  <PresentationFormat>Экран (4:3)</PresentationFormat>
  <Paragraphs>26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Бумажная</vt:lpstr>
      <vt:lpstr>Мой любимый город Бирск</vt:lpstr>
      <vt:lpstr>Города Республики Башкортостан</vt:lpstr>
      <vt:lpstr>               Герб и флаг города </vt:lpstr>
      <vt:lpstr> </vt:lpstr>
      <vt:lpstr>Презентация PowerPoint</vt:lpstr>
      <vt:lpstr>                      </vt:lpstr>
      <vt:lpstr>     Горит огонь у обелиска Березы в тишине грустят, И мы склонились низко-низко - Тут неизвестный спит солдат  </vt:lpstr>
      <vt:lpstr>Мемориальный комплекс, посвященный памяти Героев Советского Союза – наших земляков в г.Бирске</vt:lpstr>
      <vt:lpstr>    Памятник воинам- афганцам</vt:lpstr>
      <vt:lpstr>Памятник пограничникам</vt:lpstr>
      <vt:lpstr>Презентация PowerPoint</vt:lpstr>
      <vt:lpstr>Презентация PowerPoint</vt:lpstr>
      <vt:lpstr>             </vt:lpstr>
      <vt:lpstr>            </vt:lpstr>
      <vt:lpstr>Презентация PowerPoint</vt:lpstr>
      <vt:lpstr>Презентация PowerPoint</vt:lpstr>
      <vt:lpstr>            </vt:lpstr>
      <vt:lpstr>Презентация PowerPoint</vt:lpstr>
      <vt:lpstr>        Парк «Соколок»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птица изображена на гербе                                       г.Бирска</vt:lpstr>
      <vt:lpstr>                Какого памятника  нет в нашем городе? 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 Субхангулова</cp:lastModifiedBy>
  <cp:revision>217</cp:revision>
  <dcterms:created xsi:type="dcterms:W3CDTF">2011-07-28T08:26:20Z</dcterms:created>
  <dcterms:modified xsi:type="dcterms:W3CDTF">2025-04-22T05:00:03Z</dcterms:modified>
</cp:coreProperties>
</file>