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18" autoAdjust="0"/>
  </p:normalViewPr>
  <p:slideViewPr>
    <p:cSldViewPr snapToGrid="0">
      <p:cViewPr varScale="1">
        <p:scale>
          <a:sx n="61" d="100"/>
          <a:sy n="61" d="100"/>
        </p:scale>
        <p:origin x="-954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596CE4-744C-4A02-AF66-630A594D094C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8E4A4C-6803-4152-87F3-356AFF631F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596CE4-744C-4A02-AF66-630A594D094C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8E4A4C-6803-4152-87F3-356AFF631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596CE4-744C-4A02-AF66-630A594D094C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8E4A4C-6803-4152-87F3-356AFF631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596CE4-744C-4A02-AF66-630A594D094C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8E4A4C-6803-4152-87F3-356AFF631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596CE4-744C-4A02-AF66-630A594D094C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8E4A4C-6803-4152-87F3-356AFF631F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596CE4-744C-4A02-AF66-630A594D094C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8E4A4C-6803-4152-87F3-356AFF631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596CE4-744C-4A02-AF66-630A594D094C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8E4A4C-6803-4152-87F3-356AFF631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596CE4-744C-4A02-AF66-630A594D094C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8E4A4C-6803-4152-87F3-356AFF631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596CE4-744C-4A02-AF66-630A594D094C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8E4A4C-6803-4152-87F3-356AFF631F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596CE4-744C-4A02-AF66-630A594D094C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8E4A4C-6803-4152-87F3-356AFF631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596CE4-744C-4A02-AF66-630A594D094C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8E4A4C-6803-4152-87F3-356AFF631F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B596CE4-744C-4A02-AF66-630A594D094C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F8E4A4C-6803-4152-87F3-356AFF631F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7.jpeg"/><Relationship Id="rId10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7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55783" y="736311"/>
            <a:ext cx="53779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Aharoni" pitchFamily="2" charset="-79"/>
              </a:rPr>
              <a:t>Мнемотаблица</a:t>
            </a:r>
            <a:r>
              <a:rPr lang="ru-RU" sz="5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Aharoni" pitchFamily="2" charset="-79"/>
              </a:rPr>
              <a:t>. </a:t>
            </a:r>
          </a:p>
          <a:p>
            <a:pPr algn="ctr"/>
            <a:r>
              <a:rPr lang="ru-RU" sz="5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Aharoni" pitchFamily="2" charset="-79"/>
              </a:rPr>
              <a:t>Стихотворение</a:t>
            </a:r>
          </a:p>
          <a:p>
            <a:pPr algn="ctr"/>
            <a:r>
              <a:rPr lang="ru-RU" sz="5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Aharoni" pitchFamily="2" charset="-79"/>
              </a:rPr>
              <a:t>З. Александрова</a:t>
            </a:r>
          </a:p>
          <a:p>
            <a:pPr algn="ctr"/>
            <a:r>
              <a:rPr lang="ru-RU" sz="5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Aharoni" pitchFamily="2" charset="-79"/>
              </a:rPr>
              <a:t>«Мой Мишка».</a:t>
            </a:r>
            <a:endParaRPr lang="ru-RU" sz="5400" b="1" i="1" dirty="0">
              <a:solidFill>
                <a:schemeClr val="tx2"/>
              </a:solidFill>
              <a:latin typeface="Times New Roman" panose="02020603050405020304" pitchFamily="18" charset="0"/>
              <a:cs typeface="Aharoni" pitchFamily="2" charset="-79"/>
            </a:endParaRPr>
          </a:p>
        </p:txBody>
      </p:sp>
      <p:pic>
        <p:nvPicPr>
          <p:cNvPr id="5" name="Рисунок 4" descr="1mg01w3797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505" y="1021404"/>
            <a:ext cx="5836596" cy="583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112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6842" y="831275"/>
            <a:ext cx="111944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6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рубашку сшила мишке,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0929" y="2433233"/>
            <a:ext cx="2152871" cy="20767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Стрелка вправо 6"/>
          <p:cNvSpPr/>
          <p:nvPr/>
        </p:nvSpPr>
        <p:spPr>
          <a:xfrm>
            <a:off x="2752885" y="3281291"/>
            <a:ext cx="548254" cy="4692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1678772615_papik-pro-p-devochka-smeshnaya-risunok-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2474" y="2169761"/>
            <a:ext cx="2444858" cy="26037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 descr="1mg01w3797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49349" y="2262752"/>
            <a:ext cx="2611267" cy="24642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 descr="4954ece44f09f889d7ef64849c41a5a2c1538c57_original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95421" y="2309247"/>
            <a:ext cx="2369948" cy="23557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Стрелка вправо 14"/>
          <p:cNvSpPr/>
          <p:nvPr/>
        </p:nvSpPr>
        <p:spPr>
          <a:xfrm>
            <a:off x="5904854" y="3263209"/>
            <a:ext cx="588062" cy="4732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8756541" y="3245128"/>
            <a:ext cx="631973" cy="4732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300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4367" y="1007862"/>
            <a:ext cx="10290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4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сошью </a:t>
            </a:r>
            <a:r>
              <a:rPr lang="ru-RU" sz="4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ему штанишки</a:t>
            </a:r>
            <a:r>
              <a:rPr lang="ru-RU" sz="4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2366" y="2727770"/>
            <a:ext cx="2371391" cy="1917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Стрелка вправо 5"/>
          <p:cNvSpPr/>
          <p:nvPr/>
        </p:nvSpPr>
        <p:spPr>
          <a:xfrm>
            <a:off x="3502616" y="3413855"/>
            <a:ext cx="805913" cy="42972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6927743" y="3413053"/>
            <a:ext cx="712921" cy="3995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1678772615_papik-pro-p-devochka-smeshnaya-risunok-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8901" y="2340242"/>
            <a:ext cx="2444858" cy="26037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1mg01w3797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29038" y="3099662"/>
            <a:ext cx="1957404" cy="1999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images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69465" y="2450426"/>
            <a:ext cx="2340244" cy="24315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3542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8401" y="886692"/>
            <a:ext cx="84724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Надо </a:t>
            </a:r>
            <a:r>
              <a:rPr lang="ru-RU" sz="4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ним карман пришить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97827">
            <a:off x="1360736" y="3756150"/>
            <a:ext cx="1103494" cy="10948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20016" y="2569267"/>
            <a:ext cx="2402238" cy="21887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Стрелка вправо 5"/>
          <p:cNvSpPr/>
          <p:nvPr/>
        </p:nvSpPr>
        <p:spPr>
          <a:xfrm>
            <a:off x="4643852" y="3212520"/>
            <a:ext cx="842548" cy="52226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8067911" y="3255289"/>
            <a:ext cx="921106" cy="52226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images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31757" y="2341938"/>
            <a:ext cx="2340244" cy="24315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pocketsmin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31005" y="2789694"/>
            <a:ext cx="2357634" cy="16118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5174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19746" y="872837"/>
            <a:ext cx="87135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6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конфетку положить</a:t>
            </a:r>
            <a:r>
              <a:rPr lang="ru-RU" sz="32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6185198" y="3145134"/>
            <a:ext cx="978408" cy="48463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9032" y="2169763"/>
            <a:ext cx="3257307" cy="2526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9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0210" y="2045776"/>
            <a:ext cx="3177153" cy="27586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71255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78772615_papik-pro-p-devochka-smeshnaya-risunok-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0794" y="2030277"/>
            <a:ext cx="1224365" cy="1332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1678772615_papik-pro-p-devochka-smeshnaya-risunok-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4257" y="247973"/>
            <a:ext cx="1288944" cy="13793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4159" y="2014780"/>
            <a:ext cx="1558311" cy="15033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08211" y="3882327"/>
            <a:ext cx="1388391" cy="13406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3768" y="201479"/>
            <a:ext cx="1474313" cy="14413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1mg01w3797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84969">
            <a:off x="7310582" y="2107769"/>
            <a:ext cx="1352970" cy="1317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1mg01w3797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16877" y="185980"/>
            <a:ext cx="1520090" cy="14878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images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01560" y="1892486"/>
            <a:ext cx="1660396" cy="15946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images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32129" y="3718701"/>
            <a:ext cx="1443053" cy="15662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pocketsmin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29525" y="3983065"/>
            <a:ext cx="1197226" cy="1131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97827">
            <a:off x="1842869" y="4420045"/>
            <a:ext cx="959498" cy="9519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 descr="99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26603" y="5659199"/>
            <a:ext cx="1549831" cy="1198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 descr="image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96748" y="5587140"/>
            <a:ext cx="1238474" cy="1046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Стрелка вправо 15"/>
          <p:cNvSpPr/>
          <p:nvPr/>
        </p:nvSpPr>
        <p:spPr>
          <a:xfrm>
            <a:off x="5455403" y="639801"/>
            <a:ext cx="1038387" cy="5222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2805194" y="730208"/>
            <a:ext cx="898901" cy="5222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4954ece44f09f889d7ef64849c41a5a2c1538c57_original.jpe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749302" y="216976"/>
            <a:ext cx="1544585" cy="14568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Стрелка вправо 18"/>
          <p:cNvSpPr/>
          <p:nvPr/>
        </p:nvSpPr>
        <p:spPr>
          <a:xfrm>
            <a:off x="8167608" y="590723"/>
            <a:ext cx="1038386" cy="5222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3409627" y="2543511"/>
            <a:ext cx="1084881" cy="52226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6168325" y="2621001"/>
            <a:ext cx="1053886" cy="52515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4160820" y="4325815"/>
            <a:ext cx="1124103" cy="52226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6625051" y="4356811"/>
            <a:ext cx="1155098" cy="52226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5532895" y="6077123"/>
            <a:ext cx="1162372" cy="52226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\Desktop\shlya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56796" y="216976"/>
            <a:ext cx="3335204" cy="2501403"/>
          </a:xfrm>
          <a:prstGeom prst="rect">
            <a:avLst/>
          </a:prstGeom>
          <a:noFill/>
        </p:spPr>
      </p:pic>
      <p:pic>
        <p:nvPicPr>
          <p:cNvPr id="1027" name="Picture 3" descr="C:\Users\LENOVO\Desktop\shu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7972"/>
            <a:ext cx="3347633" cy="2510725"/>
          </a:xfrm>
          <a:prstGeom prst="rect">
            <a:avLst/>
          </a:prstGeom>
          <a:noFill/>
        </p:spPr>
      </p:pic>
      <p:pic>
        <p:nvPicPr>
          <p:cNvPr id="1028" name="Picture 4" descr="C:\Users\LENOVO\Desktop\shar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932" y="2490211"/>
            <a:ext cx="3397627" cy="2548220"/>
          </a:xfrm>
          <a:prstGeom prst="rect">
            <a:avLst/>
          </a:prstGeom>
          <a:noFill/>
        </p:spPr>
      </p:pic>
      <p:pic>
        <p:nvPicPr>
          <p:cNvPr id="1029" name="Picture 5" descr="C:\Users\LENOVO\Desktop\bukva-s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31037" y="1007390"/>
            <a:ext cx="4060555" cy="2913681"/>
          </a:xfrm>
          <a:prstGeom prst="rect">
            <a:avLst/>
          </a:prstGeom>
          <a:noFill/>
        </p:spPr>
      </p:pic>
      <p:pic>
        <p:nvPicPr>
          <p:cNvPr id="1030" name="Picture 6" descr="C:\Users\LENOVO\Desktop\shishk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62794" y="4455762"/>
            <a:ext cx="2913682" cy="2185262"/>
          </a:xfrm>
          <a:prstGeom prst="rect">
            <a:avLst/>
          </a:prstGeom>
          <a:noFill/>
        </p:spPr>
      </p:pic>
      <p:pic>
        <p:nvPicPr>
          <p:cNvPr id="1031" name="Picture 7" descr="C:\Users\LENOVO\Desktop\shokola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0733" y="4432515"/>
            <a:ext cx="3161513" cy="2239505"/>
          </a:xfrm>
          <a:prstGeom prst="rect">
            <a:avLst/>
          </a:prstGeom>
          <a:noFill/>
        </p:spPr>
      </p:pic>
      <p:pic>
        <p:nvPicPr>
          <p:cNvPr id="1032" name="Picture 8" descr="C:\Users\LENOVO\Desktop\shariki (1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00082" y="2369939"/>
            <a:ext cx="3270142" cy="243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37012" y="529997"/>
            <a:ext cx="741218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рубашку сшила мишке,</a:t>
            </a:r>
          </a:p>
          <a:p>
            <a:endParaRPr lang="ru-RU" sz="48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сошью ему штанишки,</a:t>
            </a:r>
          </a:p>
          <a:p>
            <a:endParaRPr lang="ru-RU" sz="48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Надо к ним карман пришить</a:t>
            </a:r>
          </a:p>
          <a:p>
            <a:endParaRPr lang="ru-RU" sz="48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конфетку положить.</a:t>
            </a:r>
          </a:p>
        </p:txBody>
      </p:sp>
      <p:pic>
        <p:nvPicPr>
          <p:cNvPr id="3" name="Рисунок 2" descr="Me-to-You-Mishka-Teddi-127-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949" y="3618855"/>
            <a:ext cx="3254644" cy="3239145"/>
          </a:xfrm>
          <a:prstGeom prst="rect">
            <a:avLst/>
          </a:prstGeom>
        </p:spPr>
      </p:pic>
      <p:pic>
        <p:nvPicPr>
          <p:cNvPr id="5" name="Рисунок 4" descr="4954ece44f09f889d7ef64849c41a5a2c1538c57_original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68084">
            <a:off x="260089" y="-32293"/>
            <a:ext cx="2196302" cy="2183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05261" y="4057106"/>
            <a:ext cx="2076773" cy="17702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ages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370462">
            <a:off x="2240584" y="937314"/>
            <a:ext cx="2111021" cy="2193375"/>
          </a:xfrm>
          <a:prstGeom prst="rect">
            <a:avLst/>
          </a:prstGeom>
        </p:spPr>
      </p:pic>
      <p:pic>
        <p:nvPicPr>
          <p:cNvPr id="9" name="Рисунок 8" descr="99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231429">
            <a:off x="263472" y="2092269"/>
            <a:ext cx="1766807" cy="15341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47844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334</TotalTime>
  <Words>48</Words>
  <Application>Microsoft Office PowerPoint</Application>
  <PresentationFormat>Произвольный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LENOVO</cp:lastModifiedBy>
  <cp:revision>44</cp:revision>
  <dcterms:created xsi:type="dcterms:W3CDTF">2022-03-20T10:56:26Z</dcterms:created>
  <dcterms:modified xsi:type="dcterms:W3CDTF">2025-02-26T12:42:54Z</dcterms:modified>
</cp:coreProperties>
</file>