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8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Tm="6547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6547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6547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88518A6-CEA3-44D3-89CE-D9CF793B5DB9}" type="datetimeFigureOut">
              <a:rPr lang="ru-RU" smtClean="0"/>
              <a:pPr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897106-351F-48D3-BEDF-A3F193EABF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6547">
    <p:dissolv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veleslava_-_kuliki-zhavoronushki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932.jpg"/>
          <p:cNvPicPr>
            <a:picLocks noChangeAspect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veleslava_-_kuliki-zhavoronush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642918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857232"/>
            <a:ext cx="5214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«ВЕСНЯНКА»</a:t>
            </a:r>
            <a:endParaRPr lang="ru-RU" sz="6000" dirty="0"/>
          </a:p>
        </p:txBody>
      </p:sp>
    </p:spTree>
  </p:cSld>
  <p:clrMapOvr>
    <a:masterClrMapping/>
  </p:clrMapOvr>
  <p:transition advTm="673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.jpg"/>
          <p:cNvPicPr>
            <a:picLocks noChangeAspect="1"/>
          </p:cNvPicPr>
          <p:nvPr/>
        </p:nvPicPr>
        <p:blipFill>
          <a:blip r:embed="rId2" cstate="print">
            <a:lum bright="-10000" contrast="-10000"/>
          </a:blip>
          <a:srcRect l="4326" t="4851" r="5113" b="69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609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oik.ru_19197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4234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m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0"/>
            <a:ext cx="8964488" cy="6858000"/>
          </a:xfrm>
          <a:prstGeom prst="rect">
            <a:avLst/>
          </a:prstGeom>
        </p:spPr>
      </p:pic>
    </p:spTree>
  </p:cSld>
  <p:clrMapOvr>
    <a:masterClrMapping/>
  </p:clrMapOvr>
  <p:transition advTm="5578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Q1DUp4TBM4R9kDqAg7eAp7rvBWrwB3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0"/>
            <a:ext cx="9612560" cy="6858000"/>
          </a:xfrm>
          <a:prstGeom prst="rect">
            <a:avLst/>
          </a:prstGeom>
        </p:spPr>
      </p:pic>
    </p:spTree>
  </p:cSld>
  <p:clrMapOvr>
    <a:masterClrMapping/>
  </p:clrMapOvr>
  <p:transition advTm="2954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m_full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062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ellow-narcissus-flowers-petals_1280x1024_wallpaper.jpg"/>
          <p:cNvPicPr>
            <a:picLocks noChangeAspect="1"/>
          </p:cNvPicPr>
          <p:nvPr/>
        </p:nvPicPr>
        <p:blipFill>
          <a:blip r:embed="rId2" cstate="print">
            <a:lum bright="-1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594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ab9be823d411871b1356c063e398c6f.jpg.jpg"/>
          <p:cNvPicPr>
            <a:picLocks noChangeAspect="1"/>
          </p:cNvPicPr>
          <p:nvPr/>
        </p:nvPicPr>
        <p:blipFill>
          <a:blip r:embed="rId2" cstate="print">
            <a:lum bright="-2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672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_1.jpg"/>
          <p:cNvPicPr>
            <a:picLocks noChangeAspect="1"/>
          </p:cNvPicPr>
          <p:nvPr/>
        </p:nvPicPr>
        <p:blipFill>
          <a:blip r:embed="rId2" cstate="print"/>
          <a:srcRect b="17275"/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</p:spTree>
  </p:cSld>
  <p:clrMapOvr>
    <a:masterClrMapping/>
  </p:clrMapOvr>
  <p:transition advTm="6687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advTm="6719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117.jpe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625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78.jp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6735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6756_219649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625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69646_klikane-vesny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r="472" b="19646"/>
          <a:stretch>
            <a:fillRect/>
          </a:stretch>
        </p:blipFill>
        <p:spPr>
          <a:xfrm>
            <a:off x="0" y="0"/>
            <a:ext cx="10116616" cy="6858000"/>
          </a:xfrm>
          <a:prstGeom prst="rect">
            <a:avLst/>
          </a:prstGeom>
        </p:spPr>
      </p:pic>
    </p:spTree>
  </p:cSld>
  <p:clrMapOvr>
    <a:masterClrMapping/>
  </p:clrMapOvr>
  <p:transition advTm="7109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ukanie-vesny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7297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ukanne_vjasny_tutby_korsakov_122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rcRect b="80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797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172</TotalTime>
  <Words>3</Words>
  <Application>Microsoft Office PowerPoint</Application>
  <PresentationFormat>Экран (4:3)</PresentationFormat>
  <Paragraphs>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МАОУ СОШ №44 имени С.Ф. Бароненко</dc:title>
  <dc:creator>HP</dc:creator>
  <cp:lastModifiedBy>Пользователь Windows</cp:lastModifiedBy>
  <cp:revision>24</cp:revision>
  <dcterms:created xsi:type="dcterms:W3CDTF">2017-09-09T09:05:19Z</dcterms:created>
  <dcterms:modified xsi:type="dcterms:W3CDTF">2019-01-23T07:05:01Z</dcterms:modified>
</cp:coreProperties>
</file>