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3" r:id="rId5"/>
    <p:sldId id="264" r:id="rId6"/>
    <p:sldId id="265" r:id="rId7"/>
    <p:sldId id="267" r:id="rId8"/>
    <p:sldId id="268" r:id="rId9"/>
    <p:sldId id="266" r:id="rId10"/>
    <p:sldId id="269" r:id="rId11"/>
    <p:sldId id="270" r:id="rId12"/>
    <p:sldId id="260" r:id="rId13"/>
    <p:sldId id="26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3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9" d="100"/>
          <a:sy n="89" d="100"/>
        </p:scale>
        <p:origin x="2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0217-3521-4847-839C-C3641B88EA43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E4-23A5-43CB-90EA-E7CC229BE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42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0217-3521-4847-839C-C3641B88EA43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E4-23A5-43CB-90EA-E7CC229BE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508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0217-3521-4847-839C-C3641B88EA43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E4-23A5-43CB-90EA-E7CC229BE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628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0217-3521-4847-839C-C3641B88EA43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E4-23A5-43CB-90EA-E7CC229BE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707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0217-3521-4847-839C-C3641B88EA43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E4-23A5-43CB-90EA-E7CC229BE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42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0217-3521-4847-839C-C3641B88EA43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E4-23A5-43CB-90EA-E7CC229BE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58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0217-3521-4847-839C-C3641B88EA43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E4-23A5-43CB-90EA-E7CC229BE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09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0217-3521-4847-839C-C3641B88EA43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E4-23A5-43CB-90EA-E7CC229BE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693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0217-3521-4847-839C-C3641B88EA43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E4-23A5-43CB-90EA-E7CC229BE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666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0217-3521-4847-839C-C3641B88EA43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E4-23A5-43CB-90EA-E7CC229BE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558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A0217-3521-4847-839C-C3641B88EA43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C1E4-23A5-43CB-90EA-E7CC229BE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740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A0217-3521-4847-839C-C3641B88EA43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4C1E4-23A5-43CB-90EA-E7CC229BE3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78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29" y="0"/>
            <a:ext cx="9688542" cy="6858000"/>
          </a:xfrm>
          <a:prstGeom prst="rect">
            <a:avLst/>
          </a:prstGeom>
        </p:spPr>
      </p:pic>
      <p:pic>
        <p:nvPicPr>
          <p:cNvPr id="5" name="Mikhail_Borisov_-_Georgievskaya_lenta_695788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892" y="79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42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068">
        <p:split orient="vert"/>
      </p:transition>
    </mc:Choice>
    <mc:Fallback>
      <p:transition spd="slow" advTm="806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01" y="148281"/>
            <a:ext cx="8782594" cy="658694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01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89"/>
    </mc:Choice>
    <mc:Fallback>
      <p:transition spd="slow" advTm="13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530" y="70021"/>
            <a:ext cx="5090984" cy="678797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77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82"/>
    </mc:Choice>
    <mc:Fallback>
      <p:transition spd="slow" advTm="16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97763"/>
            <a:ext cx="12192000" cy="132556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2 А класса,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рук Скороходова Е.Н.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27" y="135924"/>
            <a:ext cx="9464804" cy="4732402"/>
          </a:xfrm>
        </p:spPr>
      </p:pic>
    </p:spTree>
    <p:extLst>
      <p:ext uri="{BB962C8B-B14F-4D97-AF65-F5344CB8AC3E}">
        <p14:creationId xmlns:p14="http://schemas.microsoft.com/office/powerpoint/2010/main" val="1230094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68">
        <p14:window dir="vert"/>
      </p:transition>
    </mc:Choice>
    <mc:Fallback>
      <p:transition spd="slow" advTm="35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62" y="3053"/>
            <a:ext cx="9873049" cy="68549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947" y="1064256"/>
            <a:ext cx="2698318" cy="50523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754" y="1964725"/>
            <a:ext cx="4017383" cy="287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1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">
        <p14:prism isContent="1"/>
      </p:transition>
    </mc:Choice>
    <mc:Fallback>
      <p:transition spd="slow" advTm="368">
        <p:fad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4151" y="365125"/>
            <a:ext cx="6895072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75" y="0"/>
            <a:ext cx="9873049" cy="685494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947" y="1064256"/>
            <a:ext cx="2698318" cy="50523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3479" y="916113"/>
            <a:ext cx="5370185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Всероссийская  акция</a:t>
            </a:r>
          </a:p>
          <a:p>
            <a:pPr algn="ctr"/>
            <a:r>
              <a:rPr lang="ru-RU" sz="5400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«Георгиевская лента»</a:t>
            </a:r>
            <a:endParaRPr lang="ru-RU" sz="5400" dirty="0">
              <a:ln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97210" y="0"/>
            <a:ext cx="8056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СОШ №1» г. Саратов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37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6876">
        <p:blinds dir="vert"/>
      </p:transition>
    </mc:Choice>
    <mc:Fallback>
      <p:transition spd="slow" advTm="1687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130" y="-22799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Приготовьте все необходимое: ленты, булавку, украшения, декор, клей, ножницы.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22" y="1492872"/>
            <a:ext cx="6932140" cy="519910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5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30"/>
    </mc:Choice>
    <mc:Fallback>
      <p:transition spd="slow" advTm="1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917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Сложите ленточку в виде петли, зафиксируйте клеем.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822" y="1475294"/>
            <a:ext cx="5128054" cy="5276626"/>
          </a:xfrm>
        </p:spPr>
      </p:pic>
    </p:spTree>
    <p:extLst>
      <p:ext uri="{BB962C8B-B14F-4D97-AF65-F5344CB8AC3E}">
        <p14:creationId xmlns:p14="http://schemas.microsoft.com/office/powerpoint/2010/main" val="1298889189"/>
      </p:ext>
    </p:extLst>
  </p:cSld>
  <p:clrMapOvr>
    <a:masterClrMapping/>
  </p:clrMapOvr>
  <p:transition spd="slow" advTm="10933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842" y="93276"/>
            <a:ext cx="11747157" cy="132556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Украсьте георгиевскую ленточку цветами российского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триколора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закрепляя каждую петлю клеем.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784" y="1372394"/>
            <a:ext cx="7253416" cy="5440062"/>
          </a:xfrm>
        </p:spPr>
      </p:pic>
    </p:spTree>
    <p:extLst>
      <p:ext uri="{BB962C8B-B14F-4D97-AF65-F5344CB8AC3E}">
        <p14:creationId xmlns:p14="http://schemas.microsoft.com/office/powerpoint/2010/main" val="1461226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446">
        <p:blinds dir="vert"/>
      </p:transition>
    </mc:Choice>
    <mc:Fallback>
      <p:transition spd="slow" advTm="8446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919" y="-662782"/>
            <a:ext cx="10515600" cy="1325563"/>
          </a:xfrm>
        </p:spPr>
        <p:txBody>
          <a:bodyPr/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_20250421_115922_ou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434" y="249460"/>
            <a:ext cx="11259339" cy="6333235"/>
          </a:xfrm>
        </p:spPr>
      </p:pic>
    </p:spTree>
    <p:extLst>
      <p:ext uri="{BB962C8B-B14F-4D97-AF65-F5344CB8AC3E}">
        <p14:creationId xmlns:p14="http://schemas.microsoft.com/office/powerpoint/2010/main" val="28368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98"/>
    </mc:Choice>
    <mc:Fallback>
      <p:transition spd="slow" advTm="2329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669" objId="4"/>
        <p14:stopEvt time="19060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346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Украсьте любым декором, с обратной стороны прикрепите булавку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60" y="1492078"/>
            <a:ext cx="7154562" cy="5365922"/>
          </a:xfrm>
        </p:spPr>
      </p:pic>
    </p:spTree>
    <p:extLst>
      <p:ext uri="{BB962C8B-B14F-4D97-AF65-F5344CB8AC3E}">
        <p14:creationId xmlns:p14="http://schemas.microsoft.com/office/powerpoint/2010/main" val="333390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5339">
        <p:circle/>
      </p:transition>
    </mc:Choice>
    <mc:Fallback>
      <p:transition spd="slow" advTm="1533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8276" y="1640274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12" y="148282"/>
            <a:ext cx="7813589" cy="5860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2704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94"/>
    </mc:Choice>
    <mc:Fallback>
      <p:transition spd="slow" advTm="18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914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Ваша брошь готова!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498" y="1173066"/>
            <a:ext cx="6660291" cy="5684934"/>
          </a:xfrm>
        </p:spPr>
      </p:pic>
    </p:spTree>
    <p:extLst>
      <p:ext uri="{BB962C8B-B14F-4D97-AF65-F5344CB8AC3E}">
        <p14:creationId xmlns:p14="http://schemas.microsoft.com/office/powerpoint/2010/main" val="8758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977">
        <p:split orient="vert"/>
      </p:transition>
    </mc:Choice>
    <mc:Fallback>
      <p:transition spd="slow" advTm="797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75</Words>
  <Application>Microsoft Office PowerPoint</Application>
  <PresentationFormat>Широкоэкранный</PresentationFormat>
  <Paragraphs>9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Приготовьте все необходимое: ленты, булавку, украшения, декор, клей, ножницы.</vt:lpstr>
      <vt:lpstr>Сложите ленточку в виде петли, зафиксируйте клеем.</vt:lpstr>
      <vt:lpstr>Украсьте георгиевскую ленточку цветами российского триколора, закрепляя каждую петлю клеем.</vt:lpstr>
      <vt:lpstr>Презентация PowerPoint</vt:lpstr>
      <vt:lpstr>Украсьте любым декором, с обратной стороны прикрепите булавку</vt:lpstr>
      <vt:lpstr>Презентация PowerPoint</vt:lpstr>
      <vt:lpstr>Ваша брошь готова!</vt:lpstr>
      <vt:lpstr>Презентация PowerPoint</vt:lpstr>
      <vt:lpstr>Презентация PowerPoint</vt:lpstr>
      <vt:lpstr>Учащиеся 2 А класса, кл рук Скороходова Е.Н.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19</cp:revision>
  <dcterms:created xsi:type="dcterms:W3CDTF">2025-03-23T15:51:27Z</dcterms:created>
  <dcterms:modified xsi:type="dcterms:W3CDTF">2025-04-21T14:36:00Z</dcterms:modified>
</cp:coreProperties>
</file>