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3" r:id="rId4"/>
    <p:sldId id="271" r:id="rId5"/>
    <p:sldId id="261" r:id="rId6"/>
    <p:sldId id="257" r:id="rId7"/>
    <p:sldId id="260" r:id="rId8"/>
    <p:sldId id="258" r:id="rId9"/>
    <p:sldId id="259" r:id="rId10"/>
    <p:sldId id="265" r:id="rId11"/>
    <p:sldId id="267" r:id="rId12"/>
    <p:sldId id="266" r:id="rId13"/>
    <p:sldId id="270" r:id="rId14"/>
    <p:sldId id="269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 snapToGrid="0">
      <p:cViewPr varScale="1">
        <p:scale>
          <a:sx n="32" d="100"/>
          <a:sy n="32" d="100"/>
        </p:scale>
        <p:origin x="9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016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29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8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693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215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7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6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29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7908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9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98EEBE-6AE0-4EAB-8E7E-797129B35DF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24F9A9B-65A8-4645-8F47-A63F1A60BC7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531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F045E-2981-CA9B-E0C3-AA1AD5508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Куклы из 				     					носков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D8E24A-A502-B318-143C-23AE04C3B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9728" y="4907756"/>
            <a:ext cx="4857135" cy="165576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Презентацию подготовила</a:t>
            </a:r>
          </a:p>
          <a:p>
            <a:r>
              <a:rPr lang="ru-RU" dirty="0"/>
              <a:t> учитель труда Трубникова Л.В</a:t>
            </a:r>
          </a:p>
          <a:p>
            <a:r>
              <a:rPr lang="ru-RU" dirty="0"/>
              <a:t>г. Магнитогорск 2025 год</a:t>
            </a:r>
          </a:p>
        </p:txBody>
      </p:sp>
    </p:spTree>
    <p:extLst>
      <p:ext uri="{BB962C8B-B14F-4D97-AF65-F5344CB8AC3E}">
        <p14:creationId xmlns:p14="http://schemas.microsoft.com/office/powerpoint/2010/main" val="413171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99CA2B-36F0-F680-DD99-A6558A5C3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895" y="876518"/>
            <a:ext cx="5322004" cy="53220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F63B06-C365-D606-6932-E40F0659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38" y="876518"/>
            <a:ext cx="5496364" cy="51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11EC87-C40D-177A-84F9-C38E53A93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52" y="113025"/>
            <a:ext cx="4110955" cy="3424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751F18-973A-B926-6A41-7033BBA40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74" y="3653881"/>
            <a:ext cx="4050733" cy="30511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DED08A-227A-828B-4879-7CC53707A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49" y="148144"/>
            <a:ext cx="5102477" cy="3770887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E7EDACB-3483-C59F-47FE-D037B74B1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48048" y="3919031"/>
            <a:ext cx="5102477" cy="28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8C2FEF-C644-77CF-14EE-E3DD53574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892" t="8240" r="4425" b="16235"/>
          <a:stretch/>
        </p:blipFill>
        <p:spPr>
          <a:xfrm>
            <a:off x="1300856" y="411353"/>
            <a:ext cx="9986737" cy="60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7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5F427C-C300-CC0E-7B10-384AD309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424066"/>
            <a:ext cx="771994" cy="425720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мишка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567CEF-51B0-D8D4-0BF1-7AAF522A5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38" y="348235"/>
            <a:ext cx="8538496" cy="61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BA3D5E-1D3B-57DB-1ED1-E954D745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922" y="296758"/>
            <a:ext cx="6264484" cy="62644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523516-860F-2BC0-1C81-4FDC72600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31" y="2869680"/>
            <a:ext cx="3875120" cy="36915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BFBA38-22CB-1445-B11A-E09977EA5A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97" b="15744"/>
          <a:stretch/>
        </p:blipFill>
        <p:spPr>
          <a:xfrm>
            <a:off x="1162831" y="296758"/>
            <a:ext cx="3875120" cy="22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261B96E9-ED60-9598-E883-B2020AFEC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551" y="1855033"/>
            <a:ext cx="3410263" cy="3410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DDE8CB-541C-B49A-B9F3-2AC9F811A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783" y="1855033"/>
            <a:ext cx="3410263" cy="3410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6A17FF-9877-FD31-3C55-469FDB936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015" y="1855033"/>
            <a:ext cx="3410264" cy="3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221EC-D58B-EC42-7105-A249E925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6DFC66-305A-7E17-A0A0-3BF03969D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457500"/>
            <a:ext cx="10058400" cy="4050792"/>
          </a:xfrm>
        </p:spPr>
        <p:txBody>
          <a:bodyPr/>
          <a:lstStyle/>
          <a:p>
            <a:r>
              <a:rPr lang="ru-RU" dirty="0"/>
              <a:t>Сегодня покажу вам, как сшить куклу из носка. </a:t>
            </a:r>
          </a:p>
          <a:p>
            <a:r>
              <a:rPr lang="ru-RU" dirty="0"/>
              <a:t>Сделать это своими руками довольно просто и не займет много времени. Это простая поделка из носков, которую будет интересно сделать вместе с детьми. Для изготовления куклы вам понадобится:</a:t>
            </a:r>
          </a:p>
          <a:p>
            <a:r>
              <a:rPr lang="ru-RU" dirty="0"/>
              <a:t>Цветные носки, гольфы.</a:t>
            </a:r>
          </a:p>
          <a:p>
            <a:r>
              <a:rPr lang="ru-RU" dirty="0"/>
              <a:t>Наполнитель (синтепон, </a:t>
            </a:r>
            <a:r>
              <a:rPr lang="ru-RU" dirty="0" err="1"/>
              <a:t>холлофайбер</a:t>
            </a:r>
            <a:r>
              <a:rPr lang="ru-RU" dirty="0"/>
              <a:t>).</a:t>
            </a:r>
          </a:p>
          <a:p>
            <a:r>
              <a:rPr lang="ru-RU" dirty="0"/>
              <a:t>Нитки, иголка, бусины.</a:t>
            </a:r>
          </a:p>
          <a:p>
            <a:pPr marL="0" indent="0">
              <a:buNone/>
            </a:pPr>
            <a:r>
              <a:rPr lang="ru-RU" dirty="0"/>
              <a:t>   Из носков можно сшить не только куклу, но и зайчика, котика, гусеницу и т.д.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80CAA-42FA-F784-5B15-DA163899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56" y="4066863"/>
            <a:ext cx="4207744" cy="27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E5DA83-E511-E08C-357A-344E67520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2894740"/>
            <a:ext cx="5643798" cy="3639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56C5BD-1C0B-2227-2883-2309C032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974" y="382384"/>
            <a:ext cx="3770026" cy="60334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9305A9-DEC8-D78E-0410-F1E39A1018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138"/>
          <a:stretch/>
        </p:blipFill>
        <p:spPr>
          <a:xfrm rot="16200000">
            <a:off x="2661371" y="-1027306"/>
            <a:ext cx="2824414" cy="56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6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D99ED-564F-FF0C-5119-34422890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марионетки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BFBF9-DC41-9689-E765-19EA3391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2132601"/>
            <a:ext cx="4343014" cy="4343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BDE564-9B56-703E-2D5C-237CE374C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76" y="195410"/>
            <a:ext cx="5199224" cy="35050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DA37A-1A86-95E1-9100-B283FA41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776" y="3890131"/>
            <a:ext cx="5199224" cy="25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9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16AF0-6EDA-10C9-B8EF-1839B5CC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04" y="485023"/>
            <a:ext cx="1013000" cy="6093229"/>
          </a:xfrm>
        </p:spPr>
        <p:txBody>
          <a:bodyPr/>
          <a:lstStyle/>
          <a:p>
            <a:pPr algn="ctr"/>
            <a:r>
              <a:rPr lang="ru-RU" dirty="0"/>
              <a:t>З</a:t>
            </a:r>
            <a:br>
              <a:rPr lang="ru-RU" dirty="0"/>
            </a:br>
            <a:r>
              <a:rPr lang="ru-RU" dirty="0"/>
              <a:t>а</a:t>
            </a:r>
            <a:br>
              <a:rPr lang="ru-RU" dirty="0"/>
            </a:br>
            <a:r>
              <a:rPr lang="ru-RU" dirty="0"/>
              <a:t>й</a:t>
            </a:r>
            <a:br>
              <a:rPr lang="ru-RU" dirty="0"/>
            </a:br>
            <a:r>
              <a:rPr lang="ru-RU" dirty="0"/>
              <a:t>ч</a:t>
            </a:r>
            <a:br>
              <a:rPr lang="ru-RU" dirty="0"/>
            </a:br>
            <a:r>
              <a:rPr lang="ru-RU" dirty="0"/>
              <a:t>и</a:t>
            </a:r>
            <a:br>
              <a:rPr lang="ru-RU" dirty="0"/>
            </a:br>
            <a:r>
              <a:rPr lang="ru-RU" dirty="0"/>
              <a:t>ш</a:t>
            </a:r>
            <a:br>
              <a:rPr lang="ru-RU" dirty="0"/>
            </a:br>
            <a:r>
              <a:rPr lang="ru-RU" dirty="0"/>
              <a:t>к</a:t>
            </a:r>
            <a:br>
              <a:rPr lang="ru-RU" dirty="0"/>
            </a:br>
            <a:r>
              <a:rPr lang="ru-RU" dirty="0"/>
              <a:t>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62DF18-9E4D-57F9-CA46-2BC33584F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318" y="416291"/>
            <a:ext cx="8964118" cy="61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1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714CEE-4243-FBB3-764F-DE76CDFD3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885" y="1631950"/>
            <a:ext cx="3284364" cy="359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EDB85-4928-6FCE-DA78-AAC1E8B1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235" y="1631951"/>
            <a:ext cx="7177035" cy="35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AD61FD-C281-FBFC-35EA-60551FDDD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527" y="344774"/>
            <a:ext cx="3729618" cy="3084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0DDFEB-DFA2-09E5-0C76-7BB4021FD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865"/>
          <a:stretch/>
        </p:blipFill>
        <p:spPr>
          <a:xfrm>
            <a:off x="5440675" y="425774"/>
            <a:ext cx="2913089" cy="6006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435535-0654-7572-CFF9-47CE9DA1FA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12" t="65451" r="37768" b="1635"/>
          <a:stretch/>
        </p:blipFill>
        <p:spPr>
          <a:xfrm>
            <a:off x="1112527" y="3838799"/>
            <a:ext cx="3729618" cy="26914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572D37-C0D7-D50C-2A5A-DFC46D7CC1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23" t="1591" r="1313" b="66067"/>
          <a:stretch/>
        </p:blipFill>
        <p:spPr>
          <a:xfrm>
            <a:off x="8778524" y="344774"/>
            <a:ext cx="2673961" cy="1843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A070F8-A598-6B88-D77F-6CF9BB099F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9009" b="51637"/>
          <a:stretch/>
        </p:blipFill>
        <p:spPr>
          <a:xfrm>
            <a:off x="8778524" y="2491184"/>
            <a:ext cx="2554040" cy="37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5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60700A8-8A57-199F-B797-77707351A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7760" y="3429000"/>
            <a:ext cx="5823045" cy="3278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96C4F-9D03-E06C-A0BC-45B3B805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71" b="20087"/>
          <a:stretch/>
        </p:blipFill>
        <p:spPr>
          <a:xfrm>
            <a:off x="936887" y="150707"/>
            <a:ext cx="5606346" cy="3046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06F3D-5918-DA13-64BE-8D71C3E35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84" y="3197321"/>
            <a:ext cx="3509971" cy="3509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2261BF-4204-C74A-6C87-D0556BB75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318" y="179886"/>
            <a:ext cx="4665487" cy="31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446638F-7385-44A5-0803-B5419D41F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707" y="1297408"/>
            <a:ext cx="4219732" cy="42908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F5A64-D84C-D7AC-B2DF-AA907F1A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30" r="12956"/>
          <a:stretch/>
        </p:blipFill>
        <p:spPr>
          <a:xfrm>
            <a:off x="5651055" y="1297408"/>
            <a:ext cx="5671518" cy="42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4187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124</TotalTime>
  <Words>124</Words>
  <Application>Microsoft Office PowerPoint</Application>
  <PresentationFormat>Широкоэкранный</PresentationFormat>
  <Paragraphs>13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Corbel</vt:lpstr>
      <vt:lpstr>Gill Sans MT</vt:lpstr>
      <vt:lpstr>Impact</vt:lpstr>
      <vt:lpstr>Эмблема</vt:lpstr>
      <vt:lpstr>Куклы из               носков</vt:lpstr>
      <vt:lpstr>Презентация PowerPoint</vt:lpstr>
      <vt:lpstr>Презентация PowerPoint</vt:lpstr>
      <vt:lpstr>марионетки</vt:lpstr>
      <vt:lpstr>З а й ч и ш к 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мишка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ifetix@gmail.com</dc:creator>
  <cp:lastModifiedBy>ifetix@gmail.com</cp:lastModifiedBy>
  <cp:revision>2</cp:revision>
  <dcterms:created xsi:type="dcterms:W3CDTF">2025-04-15T13:22:28Z</dcterms:created>
  <dcterms:modified xsi:type="dcterms:W3CDTF">2025-04-15T15:27:55Z</dcterms:modified>
</cp:coreProperties>
</file>