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Кухонная посуда</a:t>
            </a:r>
          </a:p>
        </p:txBody>
      </p:sp>
    </p:spTree>
    <p:extLst>
      <p:ext uri="{BB962C8B-B14F-4D97-AF65-F5344CB8AC3E}">
        <p14:creationId xmlns:p14="http://schemas.microsoft.com/office/powerpoint/2010/main" val="204481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Кухонная посуда нужна  для приготовления пищи.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82" y="1700808"/>
            <a:ext cx="6273212" cy="472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11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000" dirty="0"/>
              <a:t>Это кастрюля. В ней варят суп и кашу. У неё есть ручки и крышка. Покажи их.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4009067" cy="365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606616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Каст-</a:t>
            </a:r>
            <a:r>
              <a:rPr lang="ru-RU" sz="2800" dirty="0" err="1"/>
              <a:t>рю</a:t>
            </a:r>
            <a:r>
              <a:rPr lang="ru-RU" sz="2800" dirty="0"/>
              <a:t>-ля</a:t>
            </a:r>
          </a:p>
        </p:txBody>
      </p:sp>
    </p:spTree>
    <p:extLst>
      <p:ext uri="{BB962C8B-B14F-4D97-AF65-F5344CB8AC3E}">
        <p14:creationId xmlns:p14="http://schemas.microsoft.com/office/powerpoint/2010/main" val="93930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Это  </a:t>
            </a:r>
            <a:r>
              <a:rPr lang="ru-RU" sz="2000" dirty="0" err="1"/>
              <a:t>ско</a:t>
            </a:r>
            <a:r>
              <a:rPr lang="ru-RU" sz="2000" dirty="0"/>
              <a:t>-во-</a:t>
            </a:r>
            <a:r>
              <a:rPr lang="ru-RU" sz="2000" dirty="0" err="1"/>
              <a:t>ро</a:t>
            </a:r>
            <a:r>
              <a:rPr lang="ru-RU" sz="2000" dirty="0"/>
              <a:t>-да. В ней можно </a:t>
            </a:r>
            <a:r>
              <a:rPr lang="ru-RU" sz="2000" dirty="0" err="1"/>
              <a:t>жа-рить</a:t>
            </a:r>
            <a:r>
              <a:rPr lang="ru-RU" sz="2000" dirty="0"/>
              <a:t>. У нее есть длин-на-я ручка.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13" y="2656057"/>
            <a:ext cx="4833541" cy="272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5464" y="540462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Ско</a:t>
            </a:r>
            <a:r>
              <a:rPr lang="ru-RU" sz="2400" dirty="0"/>
              <a:t>-во-</a:t>
            </a:r>
            <a:r>
              <a:rPr lang="ru-RU" sz="2400" dirty="0" err="1"/>
              <a:t>ро</a:t>
            </a:r>
            <a:r>
              <a:rPr lang="ru-RU" sz="2400" dirty="0"/>
              <a:t>-да</a:t>
            </a:r>
          </a:p>
        </p:txBody>
      </p:sp>
    </p:spTree>
    <p:extLst>
      <p:ext uri="{BB962C8B-B14F-4D97-AF65-F5344CB8AC3E}">
        <p14:creationId xmlns:p14="http://schemas.microsoft.com/office/powerpoint/2010/main" val="265628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Это ковш. В нём можно </a:t>
            </a:r>
            <a:r>
              <a:rPr lang="ru-RU" sz="2000" dirty="0" err="1"/>
              <a:t>вскипя-тить</a:t>
            </a:r>
            <a:r>
              <a:rPr lang="ru-RU" sz="2000" dirty="0"/>
              <a:t> </a:t>
            </a:r>
            <a:r>
              <a:rPr lang="ru-RU" sz="2000" dirty="0" err="1"/>
              <a:t>мо</a:t>
            </a:r>
            <a:r>
              <a:rPr lang="ru-RU" sz="2000" dirty="0"/>
              <a:t>-</a:t>
            </a:r>
            <a:r>
              <a:rPr lang="ru-RU" sz="2000" dirty="0" err="1"/>
              <a:t>ло</a:t>
            </a:r>
            <a:r>
              <a:rPr lang="ru-RU" sz="2000" dirty="0"/>
              <a:t>-ко. У него тоже есть</a:t>
            </a:r>
            <a:br>
              <a:rPr lang="ru-RU" sz="2000" dirty="0"/>
            </a:br>
            <a:r>
              <a:rPr lang="ru-RU" sz="2000" dirty="0"/>
              <a:t> длин-на-я </a:t>
            </a:r>
            <a:r>
              <a:rPr lang="ru-RU" sz="2000" dirty="0" err="1"/>
              <a:t>руч</a:t>
            </a:r>
            <a:r>
              <a:rPr lang="ru-RU" sz="2000" dirty="0"/>
              <a:t>-ка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464496" cy="318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581493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Ковш</a:t>
            </a:r>
          </a:p>
        </p:txBody>
      </p:sp>
    </p:spTree>
    <p:extLst>
      <p:ext uri="{BB962C8B-B14F-4D97-AF65-F5344CB8AC3E}">
        <p14:creationId xmlns:p14="http://schemas.microsoft.com/office/powerpoint/2010/main" val="311549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2400" dirty="0"/>
              <a:t>Это чайник. В нём кипит вода для чая. У чайника есть крышка, ручка, носик.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1"/>
            <a:ext cx="3744416" cy="32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6658" y="580526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Чайник</a:t>
            </a:r>
          </a:p>
        </p:txBody>
      </p:sp>
    </p:spTree>
    <p:extLst>
      <p:ext uri="{BB962C8B-B14F-4D97-AF65-F5344CB8AC3E}">
        <p14:creationId xmlns:p14="http://schemas.microsoft.com/office/powerpoint/2010/main" val="386249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Это противень. В нём пекут пироги. </a:t>
            </a:r>
          </a:p>
        </p:txBody>
      </p:sp>
      <p:pic>
        <p:nvPicPr>
          <p:cNvPr id="6148" name="Picture 4" descr="C:\Users\дн\Desktop\ДО\противе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420888"/>
            <a:ext cx="48654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4293" y="587727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Про-</a:t>
            </a:r>
            <a:r>
              <a:rPr lang="ru-RU" sz="2400" dirty="0" err="1"/>
              <a:t>ти</a:t>
            </a:r>
            <a:r>
              <a:rPr lang="ru-RU" sz="2400" dirty="0"/>
              <a:t>-</a:t>
            </a:r>
            <a:r>
              <a:rPr lang="ru-RU" sz="2400" dirty="0" err="1"/>
              <a:t>вень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716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62068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Кухонную посуду  делают из металла.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63262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30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783088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 теперь задание: вместе с мамой найди на кухне у себя дома  кастрюлю, сковороду, ковш, противень. Назови </a:t>
            </a:r>
            <a:r>
              <a:rPr lang="ru-RU" sz="2400"/>
              <a:t>их, рассмотри, </a:t>
            </a:r>
            <a:r>
              <a:rPr lang="ru-RU" sz="2400" dirty="0"/>
              <a:t>найди их части.</a:t>
            </a:r>
          </a:p>
        </p:txBody>
      </p:sp>
    </p:spTree>
    <p:extLst>
      <p:ext uri="{BB962C8B-B14F-4D97-AF65-F5344CB8AC3E}">
        <p14:creationId xmlns:p14="http://schemas.microsoft.com/office/powerpoint/2010/main" val="4103662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228</TotalTime>
  <Words>128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Candara</vt:lpstr>
      <vt:lpstr>Symbol</vt:lpstr>
      <vt:lpstr>Волна</vt:lpstr>
      <vt:lpstr>Кухонная посуда</vt:lpstr>
      <vt:lpstr>Кухонная посуда нужна  для приготовления пищи.</vt:lpstr>
      <vt:lpstr>Это кастрюля. В ней варят суп и кашу. У неё есть ручки и крышка. Покажи их.</vt:lpstr>
      <vt:lpstr>Это  ско-во-ро-да. В ней можно жа-рить. У нее есть длин-на-я ручка.</vt:lpstr>
      <vt:lpstr>Это ковш. В нём можно вскипя-тить мо-ло-ко. У него тоже есть  длин-на-я руч-ка</vt:lpstr>
      <vt:lpstr>Это чайник. В нём кипит вода для чая. У чайника есть крышка, ручка, носик.</vt:lpstr>
      <vt:lpstr>Это противень. В нём пекут пироги.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Кухонная посуда</dc:title>
  <dc:creator>Flora</dc:creator>
  <cp:lastModifiedBy>FLORA</cp:lastModifiedBy>
  <cp:revision>16</cp:revision>
  <dcterms:created xsi:type="dcterms:W3CDTF">2020-04-14T02:22:14Z</dcterms:created>
  <dcterms:modified xsi:type="dcterms:W3CDTF">2025-04-24T11:58:19Z</dcterms:modified>
</cp:coreProperties>
</file>