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3" r:id="rId12"/>
    <p:sldId id="266" r:id="rId13"/>
    <p:sldId id="267" r:id="rId14"/>
    <p:sldId id="270" r:id="rId15"/>
    <p:sldId id="268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52370-9EC5-3492-DD38-0A1B78E46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3"/>
            <a:ext cx="9077550" cy="2167825"/>
          </a:xfrm>
        </p:spPr>
        <p:txBody>
          <a:bodyPr/>
          <a:lstStyle/>
          <a:p>
            <a:r>
              <a:rPr lang="ru-RU" sz="6000" b="1" dirty="0">
                <a:latin typeface="Gabriola" panose="04040605051002020D02" pitchFamily="82" charset="0"/>
              </a:rPr>
              <a:t>Адаптация детей</a:t>
            </a:r>
            <a:br>
              <a:rPr lang="ru-RU" sz="6000" b="1" dirty="0">
                <a:latin typeface="Gabriola" panose="04040605051002020D02" pitchFamily="82" charset="0"/>
              </a:rPr>
            </a:br>
            <a:r>
              <a:rPr lang="ru-RU" sz="6000" b="1" dirty="0">
                <a:latin typeface="Gabriola" panose="04040605051002020D02" pitchFamily="82" charset="0"/>
              </a:rPr>
              <a:t>младшего дошкольного возраста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6775E3-A812-FCFE-AA67-90D3B780F6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Педагог – психолог:</a:t>
            </a:r>
          </a:p>
          <a:p>
            <a:pPr algn="r"/>
            <a:r>
              <a:rPr lang="ru-RU" dirty="0"/>
              <a:t>Дарья Владимировна Сукова</a:t>
            </a:r>
          </a:p>
        </p:txBody>
      </p:sp>
    </p:spTree>
    <p:extLst>
      <p:ext uri="{BB962C8B-B14F-4D97-AF65-F5344CB8AC3E}">
        <p14:creationId xmlns:p14="http://schemas.microsoft.com/office/powerpoint/2010/main" val="1548275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B8894-2C55-F230-D012-3F8055D68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ВОЗРАСТНЫЕ ОСОБЕННОСТИ ДЕТЕЙ МЛАДШЕГО ДОШКОЛЬНОГО ВОЗРАСТА: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76BE0-3559-8EA3-9CA1-8225FB9D1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5999"/>
            <a:ext cx="10386391" cy="3786809"/>
          </a:xfrm>
        </p:spPr>
        <p:txBody>
          <a:bodyPr/>
          <a:lstStyle/>
          <a:p>
            <a:r>
              <a:rPr lang="ru-RU" dirty="0"/>
              <a:t>Ведущий вид деятельности: предметная. Предметная деятельность протекает в форме как самостоятельных действий с предметами, так и совместной деятельности, сотрудничестве со взрослым. Неотъемлемой частью такого сотрудничества является ситуативно-деловое общение, которое обслуживает практическую деятельность ребенка.</a:t>
            </a:r>
          </a:p>
          <a:p>
            <a:r>
              <a:rPr lang="ru-RU" dirty="0"/>
              <a:t>В процессе ситуативно-делового общения он начинает овладевать культурно-фиксированными действиями с предметами; </a:t>
            </a:r>
          </a:p>
          <a:p>
            <a:r>
              <a:rPr lang="ru-RU" dirty="0"/>
              <a:t>Ярко выраженная познавательная активность;</a:t>
            </a:r>
          </a:p>
          <a:p>
            <a:r>
              <a:rPr lang="ru-RU" dirty="0"/>
              <a:t>В общении со взрослыми ребенок приобретает опыт практического взаимодействия с разными людьми. Ребенок чрезвычайно чувствителен к  обращениям взрослых, охотно откликается на их инициативу.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626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19B5B5-DBF8-023E-D3D0-F9F495A0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712" y="566529"/>
            <a:ext cx="10207487" cy="5794513"/>
          </a:xfrm>
        </p:spPr>
        <p:txBody>
          <a:bodyPr/>
          <a:lstStyle/>
          <a:p>
            <a:r>
              <a:rPr lang="ru-RU" dirty="0"/>
              <a:t>Ребенок раннего возраста очень чувствителен к оценке взрослого. Похвала вызывает радость, стимулирует активность малыша, улучшает его от-ношение к взрослому, усиливает доверие к нему;</a:t>
            </a:r>
          </a:p>
          <a:p>
            <a:r>
              <a:rPr lang="ru-RU" dirty="0"/>
              <a:t>Порицание, с одной стороны, огорчает ребенка, иногда даже ведет к прекращению деятельности, с другой – усиливает поиск оценки, что способствует уточнению способов действий с предметами;</a:t>
            </a:r>
          </a:p>
          <a:p>
            <a:r>
              <a:rPr lang="ru-RU" dirty="0"/>
              <a:t>Ребенок понимает назначение и основные качества употребляемых им предметов, знает свои вещи и с удовольствием демонстрирует их взрослым;</a:t>
            </a:r>
          </a:p>
          <a:p>
            <a:r>
              <a:rPr lang="ru-RU" dirty="0"/>
              <a:t>Познавательная активность проявляется в отношении детей к разным видам предметных действий, интересе к разного рода предметным задачам, длительности обследования предметов, самостоятельности и настойчивости в решении предметных задач. Ее отличительной чертой на третьем году жизни является настойчивое стремление к достижению результата;</a:t>
            </a:r>
          </a:p>
          <a:p>
            <a:r>
              <a:rPr lang="ru-RU" dirty="0"/>
              <a:t>На третьем году жизни углубляется дифференциация предметно-познавательной и игровой деятельностей, которая лишь намечалась на предыдущем этапе.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955F8-C791-1D72-A122-A9466C808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66" y="1500809"/>
            <a:ext cx="9601200" cy="1485900"/>
          </a:xfrm>
        </p:spPr>
        <p:txBody>
          <a:bodyPr>
            <a:noAutofit/>
          </a:bodyPr>
          <a:lstStyle/>
          <a:p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Адаптацию необходимо рассматривать не как пассивное приспособление к меняющимся условиям, а как </a:t>
            </a:r>
            <a:r>
              <a:rPr lang="ru-RU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 выработки новых форм и способов активности, обеспечивающих эффективность деятельности в меняющихся условиях и сохранения своего психофизического благополучия.</a:t>
            </a:r>
            <a:b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68133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3A3ABA-CDA3-38A8-9839-1DE167DEA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799"/>
            <a:ext cx="10078278" cy="1789043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условия, характеризующие ДОУ, объединяются в три группы: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57DA5E-4D36-5CF7-7B4E-68F35CC52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9896"/>
            <a:ext cx="10426148" cy="4999382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Условия, связанные с новой организацией взаимодействия с взрослым: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знакомство с новым взрослым и необходимость выполнять его требования;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активные, неожиданные или незнакомые ребенку действия взрослого, адресованные ребенку или выполняемые поблизости от него;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жесткая регламентация условий выполнения задач;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ситуации общения с взрослым, когда ребенок становится не единственным объектом внимания, а членом детской группы;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поощрение и порицание взрослым действий;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ограничение времени на выполнение действий, в том числе бытовых.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984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6597577-9C3C-A789-56EA-025EE0742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496957"/>
            <a:ext cx="10296939" cy="5370443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Условия, связанные с новой организацией среды: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выход за пределы знакомого помещения;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действовать самостоятельно в организованной свободной деятельности.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842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A235322-3B22-801A-27FC-011461F05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646043"/>
            <a:ext cx="10366513" cy="5221357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Условия, связанные с взаимодействием со сверстниками: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встреча с коллективом ровесников;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осуществлять все процессы жизнедеятельности вместе с другими детьми;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у ровесников незнакомых ребенку форм поведения в типичных ситуациях.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030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7D2D3A-7C1A-613F-0726-F6121F826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успешной адаптации решающее значение имеют: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8AEE0-9326-BC5F-9DE3-2DAFB6E70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674626" cy="4572000"/>
          </a:xfrm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функциональное состояние организма, показателем которого является работоспособность;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обменных процессов;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 нервной системы и темперамента;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тренированность нервно-психических механизмов, которая достигается постепенным дозированием нагрузок на психику, связанных с новыми впечатлениями;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психологическое состояние ребенка в момент привыкания к новым условиям, например, стабильность положительных эмоций, чувство защищенности, доверия к окружающим, уверенность в себе и близких людях.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547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AA2CC5-7848-811D-BC68-C959309A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Этапы работы педагогов с детьми в период адаптации: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DACC27-45EB-02D1-CD94-2FDF9C8A5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11141765" cy="4641574"/>
          </a:xfrm>
        </p:spPr>
        <p:txBody>
          <a:bodyPr>
            <a:normAutofit/>
          </a:bodyPr>
          <a:lstStyle/>
          <a:p>
            <a:r>
              <a:rPr lang="ru-RU" dirty="0"/>
              <a:t>Знакомство. Ребенок, поступающий в ДОУ, совместно с родителями знакомится с группой, условиями пребывания, педагогами. Мероприятия: игры, развлечения, ритуалы встреч, прощания, оздоровительные прогулки. Знакомство с детским садом, встречи с сотрудниками.</a:t>
            </a:r>
          </a:p>
          <a:p>
            <a:r>
              <a:rPr lang="ru-RU" dirty="0"/>
              <a:t>Индивидуальный режим. Для ребенка устанавливается первичный, индивидуальный режим посещения. Лучший вариант включения ребенка в группу детей – это дневная или вечерняя прогулка, где дошкольнику доступны условия игры и совместного общения. Первые несколько дней родителям рекомендовано забирать детей до сна, постепенно по мере социализации личности, время пребывания увеличивается.</a:t>
            </a:r>
          </a:p>
          <a:p>
            <a:r>
              <a:rPr lang="ru-RU" dirty="0"/>
              <a:t>Наблюдение за адаптацией ребенка и заполнение данных. Составление схемы индивидуальной психологической помощи.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195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BB477-E0D5-526C-8395-DCC350D2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2912165"/>
            <a:ext cx="9601200" cy="1485900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8379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A72CAF-676E-B163-050B-2258B9D0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АДАПТАЦИЯ-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9E1340-E54E-7A2C-D2C3-9A5D1DB11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949070" cy="4184374"/>
          </a:xfrm>
        </p:spPr>
        <p:txBody>
          <a:bodyPr/>
          <a:lstStyle/>
          <a:p>
            <a:r>
              <a:rPr lang="ru-RU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реакция организма и психики на меняющиеся условия среды. Она происходит постоянно, имеет защитный характер, потому что позволяет человеку перестраивать свою деятельность с учетом обстоятельств и повышать ее продуктивность, т.е. развиваться.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0528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DD4594-7084-8ABC-A8B0-E46EAB93F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АДАПТАЦИЯ – ЭТО…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C40ABA-711D-E61E-7351-A78EA53C7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/>
              <a:t>ПРОЦЕСС ПРИВЫКАНИЯ РЕБЕНКА, К ДЕТСКОМУ САДУ.</a:t>
            </a:r>
          </a:p>
        </p:txBody>
      </p:sp>
    </p:spTree>
    <p:extLst>
      <p:ext uri="{BB962C8B-B14F-4D97-AF65-F5344CB8AC3E}">
        <p14:creationId xmlns:p14="http://schemas.microsoft.com/office/powerpoint/2010/main" val="192593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98710-7658-DB2B-C7FA-DB41F2C92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ПЕДАГОГА: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64B405-E3AC-508D-2DB9-BFFC34AE9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условий, способствующих охране и укреплению психологического здоровья детей, обеспечения их эмоционального благополучия в процессе адаптации детей.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43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A997C-775A-C987-2B91-B929052BE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ПЕДАГОГА: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647E83-DCF3-6C41-CE65-595BA3FC6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40564"/>
            <a:ext cx="10313504" cy="5317435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 ребенка положительного отношения к окружающей действительности на основе активной познавательной и игровой деятельности;</a:t>
            </a:r>
            <a:endParaRPr lang="ru-RU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у детей доверительных взаимоотношений с новым взрослым;</a:t>
            </a:r>
            <a:endParaRPr lang="ru-RU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ru-RU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помощь каждому из детей в установлении контакта со сверстниками с учетом возрастных и индивидуальных возможностей;</a:t>
            </a:r>
            <a:endParaRPr lang="ru-RU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помощь родителям в установлении отношений со своими детьми в новых жизненных обстоятельствах, с другими родителями и детьми, с сотрудниками детского сада.</a:t>
            </a:r>
            <a:endParaRPr lang="ru-RU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0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854260-6C36-AADC-826F-0E963129E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ПРИНЦИПЫ РАБОТЫ ПЕДАГОГА, В УСЛОВИЯХ АДАПТАЦИОННОГО ПРОЦЕССА: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898DE4-0092-6AED-9245-D8E26ACC5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10287000" cy="4244009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гуманизма как основополагающий.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 отношение к ребенку как к безусловной ценности. Принимая во внимание, что приход ребенка в дошкольное учреждение – ситуация стрессовая, необходимым является проявление максимума терпения, чуткости и доброжелательности со стороны взрослых. Требования должны посильными и развивающими.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24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BE9C481-C997-40E2-BD31-CB947A83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044" y="775252"/>
            <a:ext cx="9601200" cy="3581400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Принцип </a:t>
            </a:r>
            <a:r>
              <a:rPr lang="ru-RU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природосообразности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индивидуализации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 учет возрастных и индивидуальных особенностей детей при организации процесса адаптации: учет индивидуального опыта поведения и общения, потребностей, привычек и т.д. Взрослые выстраивают линию взаимодействия с ребенком, двигаясь, прежде всего, от ребенка.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98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8E4CF5-BDCD-1864-73C2-CEB273C95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65920"/>
            <a:ext cx="10896600" cy="4412975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Принцип развития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Предполагает, что смысл адаптационного процесса состоит не в том, чтобы приспособить ребенка к включению в процесс решения дидактических задач, а в том, чтобы в ходе игрового взаимодействия ребенка со взрослым помочь ему в выработке нового способа жизнедеятельности, перестроить его активность в соответствии с условиями воспитания и коллективного обучения, тем самым оказав развивающее влияние на его психику. Таким образом, приспособительной концепции адаптации противостоит конструирующая концепция.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216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E17D728-0E45-4A49-D499-9AAD6134C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12" y="1739347"/>
            <a:ext cx="10913165" cy="5118653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Принцип взаимодействия семьи и дошкольного учреждения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Акцентирует внимание на повышении роли семейного воспитания в развитии и воспитания ребенка, установлении партнерских отношений «семья - дошкольное учреждение».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958351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52</TotalTime>
  <Words>986</Words>
  <Application>Microsoft Office PowerPoint</Application>
  <PresentationFormat>Широкоэкранный</PresentationFormat>
  <Paragraphs>62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Calibri</vt:lpstr>
      <vt:lpstr>Franklin Gothic Book</vt:lpstr>
      <vt:lpstr>Gabriola</vt:lpstr>
      <vt:lpstr>Times New Roman</vt:lpstr>
      <vt:lpstr>Wingdings</vt:lpstr>
      <vt:lpstr>Уголки</vt:lpstr>
      <vt:lpstr>Адаптация детей младшего дошкольного возраста</vt:lpstr>
      <vt:lpstr>АДАПТАЦИЯ-</vt:lpstr>
      <vt:lpstr>АДАПТАЦИЯ – ЭТО…</vt:lpstr>
      <vt:lpstr>ЦЕЛЬ ПЕДАГОГА:</vt:lpstr>
      <vt:lpstr>ЗАДАЧИ ПЕДАГОГА:</vt:lpstr>
      <vt:lpstr>ПРИНЦИПЫ РАБОТЫ ПЕДАГОГА, В УСЛОВИЯХ АДАПТАЦИОННОГО ПРОЦЕССА:</vt:lpstr>
      <vt:lpstr>Презентация PowerPoint</vt:lpstr>
      <vt:lpstr>Презентация PowerPoint</vt:lpstr>
      <vt:lpstr>Презентация PowerPoint</vt:lpstr>
      <vt:lpstr>ВОЗРАСТНЫЕ ОСОБЕННОСТИ ДЕТЕЙ МЛАДШЕГО ДОШКОЛЬНОГО ВОЗРАСТА:</vt:lpstr>
      <vt:lpstr>Презентация PowerPoint</vt:lpstr>
      <vt:lpstr>Адаптацию необходимо рассматривать не как пассивное приспособление к меняющимся условиям, а как процесс выработки новых форм и способов активности, обеспечивающих эффективность деятельности в меняющихся условиях и сохранения своего психофизического благополучия.  </vt:lpstr>
      <vt:lpstr>Новые условия, характеризующие ДОУ, объединяются в три группы: </vt:lpstr>
      <vt:lpstr>Презентация PowerPoint</vt:lpstr>
      <vt:lpstr>Презентация PowerPoint</vt:lpstr>
      <vt:lpstr>Для успешной адаптации решающее значение имеют:</vt:lpstr>
      <vt:lpstr> Этапы работы педагогов с детьми в период адаптации: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детей младшего дошкольного возраста</dc:title>
  <dc:creator>Dashulya</dc:creator>
  <cp:lastModifiedBy>Dashulya</cp:lastModifiedBy>
  <cp:revision>9</cp:revision>
  <dcterms:created xsi:type="dcterms:W3CDTF">2023-08-20T22:05:31Z</dcterms:created>
  <dcterms:modified xsi:type="dcterms:W3CDTF">2023-08-21T07:42:02Z</dcterms:modified>
</cp:coreProperties>
</file>