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BF2139-2F94-42EE-BB40-E97EFC9A76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D5F8CA2-8C63-402F-B293-96A20CA9BD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3C97C4-D3C5-4E0F-8F15-29B74D02D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F02-EFD6-4B21-A4DA-6ECCFD57E01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961165-4C5F-4F56-906C-C93F1A948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8FC722-2014-48CD-BDB2-BCE5B5498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0009-2660-42D6-B88E-B12191299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51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F3800-5494-46B2-81DD-570720D88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EAB2D8-81E5-45F6-BE7A-898A349B9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627F9E-FEF9-426E-A1DC-05E51CBF5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F02-EFD6-4B21-A4DA-6ECCFD57E01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E8A37E-3AC9-4DA2-82B0-EF648F19A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BA7CF-7331-4A03-ACFB-345F6CEB5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0009-2660-42D6-B88E-B12191299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79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9EE659C-4EFA-458A-9CEF-AE1F988676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846EDA6-62DD-47B6-9F10-D29F2E943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7AF4F2-0E65-49A7-AC2E-270F184E8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F02-EFD6-4B21-A4DA-6ECCFD57E01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4414BD-4BDA-4A04-BB7E-C4DE82A1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019D94-FCE5-4BA2-AB5E-E3DC01034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0009-2660-42D6-B88E-B12191299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84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F3E270-4674-42B0-B603-5571BEE22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B2B494-39FD-488D-8660-344B79C8F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593FC5-197A-411E-9890-CF8DB01DB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F02-EFD6-4B21-A4DA-6ECCFD57E01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68F7AA-C32A-4CD4-94F4-091D812F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D1EB90-3EE0-4B30-8880-EC08A56A9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0009-2660-42D6-B88E-B12191299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81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250B1-C147-48C7-AD02-1ADD1642C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4A2187-6211-42AB-98D1-4C23F72FC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0F4DA2-EF10-44D7-90F6-173A98B9E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F02-EFD6-4B21-A4DA-6ECCFD57E01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6CAF57-D487-4A30-9C6F-AD2F24467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F37E4A-B76A-4DF7-8454-416A4B979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0009-2660-42D6-B88E-B12191299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68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368056-38A7-477D-BFF7-77ABBC23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D31988-7166-4E5B-86A4-621C9D6AF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50D645B-7783-4004-ACCF-198C4E35B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F12496-240A-4E9F-8404-3CFE6D60E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F02-EFD6-4B21-A4DA-6ECCFD57E01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A7AB4E-E8BE-461D-8C07-7606A359C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029A67-6229-49ED-BD15-70C2B2AE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0009-2660-42D6-B88E-B12191299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5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F5B50A-5BD5-488C-A3D0-190445107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3F153A-5777-4AF6-85D1-897C833C3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C3F15D-DEB0-4838-B6EA-332E84B4F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717A786-D5FF-40A2-B224-F738D3E57D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032CE8-CD05-4D01-879A-A14539D3AC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26ABD53-1C60-4353-A6D5-0447372C4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F02-EFD6-4B21-A4DA-6ECCFD57E01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8B6F273-2A09-4846-B399-AF40C0797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AB214FF-176C-4F97-95EC-0E965C4AF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0009-2660-42D6-B88E-B12191299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63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8F99BA-03E9-4D16-BF32-D951D9188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F7730BB-0AD3-426D-A435-0C648C71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F02-EFD6-4B21-A4DA-6ECCFD57E01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541EF40-0B53-4A9B-A30D-87B83DAE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05CCABC-21A4-4A5A-8605-E2D49637F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0009-2660-42D6-B88E-B12191299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39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D18B973-A83F-4037-B668-F1544BF69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F02-EFD6-4B21-A4DA-6ECCFD57E01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23B04FF-6778-42D6-A2A0-4974810BA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F9F2335-0875-4361-924B-47761F5E3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0009-2660-42D6-B88E-B12191299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9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A3CA31-FFD2-4CF3-A775-39C03A80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DAE2B0-DB42-4B78-916B-C6CE32C59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AC98DE-C10D-420E-B699-FD65A3DB0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DC37CC-5594-4B63-8143-B416E381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F02-EFD6-4B21-A4DA-6ECCFD57E01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4D3905-6B8D-4B81-9EC9-BACDF91E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2EDDDD-A1A1-4D32-B5D9-15344935A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0009-2660-42D6-B88E-B12191299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4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D2AE8C-B781-4D8F-BEC4-2D9D62E50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1B07884-0DFD-45E9-A5F9-B78E59DD6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3E4E203-4259-4B4D-B275-A6BFC7739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2FD61A-C20A-4384-A50E-5E70F4F35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F02-EFD6-4B21-A4DA-6ECCFD57E01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B242E0-2437-463C-89EE-D8C0E94A8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A6EB14F-DA65-47A4-8614-700A0A1A7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0009-2660-42D6-B88E-B12191299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51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32FEF9-D6F0-4182-BF68-EF60157D2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6587507-9077-4BC0-99F6-6EC604CC8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CE4E05-4B72-4613-B2F7-840DD10DF5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02F02-EFD6-4B21-A4DA-6ECCFD57E01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99806D-4532-42D9-812A-77A240E03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C07247-D7E0-4533-9E4C-064886595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90009-2660-42D6-B88E-B12191299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18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ED141-E95D-4E77-96E6-06ADF10C2B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«КАК РАССКАЗАТЬ РЕБЕНКУ 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 ДЕТЯХ-ИНВАЛИДАХ»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1908919-DD29-4673-A496-EF1A130B1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8993" y="5092262"/>
            <a:ext cx="9963807" cy="1513489"/>
          </a:xfrm>
        </p:spPr>
        <p:txBody>
          <a:bodyPr/>
          <a:lstStyle/>
          <a:p>
            <a:endParaRPr lang="ru-RU" dirty="0"/>
          </a:p>
          <a:p>
            <a:r>
              <a:rPr lang="ru-RU" sz="1600" b="1" dirty="0"/>
              <a:t>Подготовила презентацию:</a:t>
            </a:r>
          </a:p>
          <a:p>
            <a:r>
              <a:rPr lang="ru-RU" sz="1600" b="1" dirty="0"/>
              <a:t>Педагог-психолог</a:t>
            </a:r>
          </a:p>
          <a:p>
            <a:r>
              <a:rPr lang="ru-RU" sz="1600" b="1" dirty="0" err="1"/>
              <a:t>Кадыкоева</a:t>
            </a:r>
            <a:r>
              <a:rPr lang="ru-RU" sz="1600" b="1" dirty="0"/>
              <a:t> Зарина Артуровна</a:t>
            </a:r>
          </a:p>
        </p:txBody>
      </p:sp>
    </p:spTree>
    <p:extLst>
      <p:ext uri="{BB962C8B-B14F-4D97-AF65-F5344CB8AC3E}">
        <p14:creationId xmlns:p14="http://schemas.microsoft.com/office/powerpoint/2010/main" val="15204343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CD981AE-D95C-41AD-B282-21CB1D5036B1}"/>
              </a:ext>
            </a:extLst>
          </p:cNvPr>
          <p:cNvSpPr/>
          <p:nvPr/>
        </p:nvSpPr>
        <p:spPr>
          <a:xfrm>
            <a:off x="646385" y="197346"/>
            <a:ext cx="1128811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Что делать, если Вам самому неловко общаться с человеком, который имеет особенности развития?</a:t>
            </a:r>
          </a:p>
          <a:p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dirty="0"/>
              <a:t>Если вы сами испытываете трудности в контакте с людьми, имеющими особенности жизнедеятельности, важно понять, что вас смущает или пугает. Возможно, вам просто не хватает информации-тогда поможет литература. Если ваша тревога связанна с более глубокими переживаниями, возможно потребуется помощь психолога.</a:t>
            </a:r>
          </a:p>
          <a:p>
            <a:r>
              <a:rPr lang="ru-RU" dirty="0"/>
              <a:t>В этом случае наладить контакт вашего ребенка с особым ребенком будет сложнее, потому что дети считывают поведение родителей, и взрослому, прежде всего, надо разобраться в себе. Если родитель нормально относится к людям с ОВЗ, он найдет, как объяснить инвалидность ребенку.</a:t>
            </a:r>
          </a:p>
          <a:p>
            <a:endParaRPr lang="ru-RU" dirty="0"/>
          </a:p>
          <a:p>
            <a:r>
              <a:rPr lang="ru-RU" dirty="0"/>
              <a:t>Бывает и такое, что вы разрешаете своему ребенку играть с особенным ребенком, а другая мама- нет. Тогда ребенок может поинтересоваться причинами ее поведения , но не надо его интерпретировать. Мы не знаем, что думает, другая мама и почему она себя так ведет. Ребенку будет проще понять, если вы скажите: «Я не знаю, что думает мама этого мальчика, но я разрешаю поиграть тебе с Андрюшей, мне самой это интересно».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0D0D261-9460-44FA-8842-F415F9C46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450" y="3848100"/>
            <a:ext cx="57531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142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1AD8FA1-E132-4973-A7F8-AF26B6CC55D0}"/>
              </a:ext>
            </a:extLst>
          </p:cNvPr>
          <p:cNvSpPr/>
          <p:nvPr/>
        </p:nvSpPr>
        <p:spPr>
          <a:xfrm>
            <a:off x="693683" y="362801"/>
            <a:ext cx="1120928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ЦИФРЫ И ФАКТЫ</a:t>
            </a:r>
          </a:p>
          <a:p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dirty="0"/>
              <a:t>1.  ВО ВСЕМ МИРЕ ЖИВЕТ БОЛЕЕ 7 МИЛЛИАРДОВ ЧЕЛОВЕК.</a:t>
            </a:r>
          </a:p>
          <a:p>
            <a:endParaRPr lang="ru-RU" dirty="0"/>
          </a:p>
          <a:p>
            <a:r>
              <a:rPr lang="ru-RU" dirty="0"/>
              <a:t>2. БОЛЕЕ 1 МИЛЛИАРДА ЧЕЛОВЕК В МИРЕ ИМЕЮТ ТУ ИЛИ ИНУЮ ФОРМУ ИНВАЛИДНОСТИ, А ЭТО КАЖДЫЙ СЕДЬМОЙ.</a:t>
            </a:r>
          </a:p>
          <a:p>
            <a:endParaRPr lang="ru-RU" dirty="0"/>
          </a:p>
          <a:p>
            <a:r>
              <a:rPr lang="ru-RU" dirty="0"/>
              <a:t>3. БОЛЕЕ 100 МИЛЛИОНОВ ИНВАЛИДОВ – ДЕТИ.</a:t>
            </a:r>
          </a:p>
          <a:p>
            <a:endParaRPr lang="ru-RU" dirty="0"/>
          </a:p>
          <a:p>
            <a:r>
              <a:rPr lang="ru-RU" dirty="0"/>
              <a:t>4. ДЕТИ С ОГРАНИЧЕННЫМИ ВОЗМОЖНОСТЯМИ ПОЧТИ В 4 РАЗА БОЛЬШЕ ПОДВЕРГАЮТСЯ НАСИЛИЮ, ЧЕМ ЗДОРОВЫЕ ДЕТИ.</a:t>
            </a:r>
          </a:p>
          <a:p>
            <a:endParaRPr lang="ru-RU" dirty="0"/>
          </a:p>
          <a:p>
            <a:r>
              <a:rPr lang="ru-RU" dirty="0"/>
              <a:t>5. 80% ВСЕХ ЛЮДЕЙ С ОВЗ ПРОЖИВАЮТ В РАЗВИВАЮЩИХСЯ СТРАНАХ.</a:t>
            </a:r>
          </a:p>
          <a:p>
            <a:endParaRPr lang="ru-RU" dirty="0"/>
          </a:p>
          <a:p>
            <a:r>
              <a:rPr lang="ru-RU" dirty="0"/>
              <a:t>6.50% ИНВАЛИДОВ НЕ МОГУТ ПОЗВОЛИТЬ СЕБЕ УСЛУГИ В ОБЛАСТИ ЗДРАВООХРАНЕНИЯ.</a:t>
            </a:r>
          </a:p>
          <a:p>
            <a:endParaRPr lang="ru-RU" dirty="0"/>
          </a:p>
          <a:p>
            <a:r>
              <a:rPr lang="ru-RU" dirty="0"/>
              <a:t>7. 180 СТРАН РАТИФИЦИРОВАЛИ КОНВЕНЦИЮ О ПРАВАХ ИНВАЛИД</a:t>
            </a:r>
          </a:p>
        </p:txBody>
      </p:sp>
    </p:spTree>
    <p:extLst>
      <p:ext uri="{BB962C8B-B14F-4D97-AF65-F5344CB8AC3E}">
        <p14:creationId xmlns:p14="http://schemas.microsoft.com/office/powerpoint/2010/main" val="2385519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8F172-89B6-48B0-9B14-0AF3E5FB0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500187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СПАСИБО ЗА ВНИМАНИЕ!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49C2C9-7128-462A-AC32-F57F7C93A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165724"/>
            <a:ext cx="10515600" cy="1500187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3 ДЕКАБРЯ ВСЕМИРНЫЙ ДЕНЬ ИНВАЛИДОВ.</a:t>
            </a:r>
          </a:p>
        </p:txBody>
      </p:sp>
    </p:spTree>
    <p:extLst>
      <p:ext uri="{BB962C8B-B14F-4D97-AF65-F5344CB8AC3E}">
        <p14:creationId xmlns:p14="http://schemas.microsoft.com/office/powerpoint/2010/main" val="30480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33B6BE-B74F-46B9-AAC0-0E695BC9C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3614E1-D0FA-4BB0-A562-5856441B8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Основные сведения</a:t>
            </a:r>
          </a:p>
          <a:p>
            <a:r>
              <a:rPr lang="ru-RU" sz="2400" dirty="0"/>
              <a:t>1.Что означает инвалидность? Когда стоит начинать разговаривать об инвалидности</a:t>
            </a:r>
            <a:r>
              <a:rPr lang="en-US" sz="2400" dirty="0"/>
              <a:t>?</a:t>
            </a:r>
            <a:endParaRPr lang="ru-RU" sz="2400" dirty="0"/>
          </a:p>
          <a:p>
            <a:r>
              <a:rPr lang="ru-RU" sz="2400" dirty="0"/>
              <a:t>2.Что именно стоит объяснить ребенку про особенности развития и как лучше это сделать? Правда ли, что здоровым детям полезно общение с детьми с ОВЗ?</a:t>
            </a:r>
          </a:p>
          <a:p>
            <a:r>
              <a:rPr lang="ru-RU" sz="2400" dirty="0"/>
              <a:t>3.Как реагировать, если ребенок сказал что-то неловкое или обидное человеку с инвалидностью? Что делать, если Вам самому неловко общаться с человеком, который имеет особенности развития?</a:t>
            </a:r>
          </a:p>
          <a:p>
            <a:r>
              <a:rPr lang="ru-RU" sz="2400" dirty="0"/>
              <a:t>Цифры и факты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9286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7877B6B-A6FF-4A0F-B227-FA9E29337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585" y="441434"/>
            <a:ext cx="11508829" cy="597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35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C2D8306-B36F-41F4-9B52-13FFCFC37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434" y="0"/>
            <a:ext cx="4892565" cy="6731877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16F56E6-80E4-4F99-99D4-8A843C0E6A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21" y="173420"/>
            <a:ext cx="7126013" cy="529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47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76E9B0E-CCE1-49CA-B905-CCF256940737}"/>
              </a:ext>
            </a:extLst>
          </p:cNvPr>
          <p:cNvSpPr/>
          <p:nvPr/>
        </p:nvSpPr>
        <p:spPr>
          <a:xfrm>
            <a:off x="126124" y="204952"/>
            <a:ext cx="119029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Когда стоит начинать разговаривать об инвалидности?</a:t>
            </a:r>
          </a:p>
          <a:p>
            <a:r>
              <a:rPr lang="ru-RU" dirty="0"/>
              <a:t>Нет такого возраста, в котором ребенка нужно посадить в кресло и начать объяснять ему что-то про инвалидность. Люди с физическими и ментальными особенностями присутствуют вокруг нас, и рано или поздно ребенок их увидит. Когда это произойдет, именно отношение к ним взрослого даст ребенку информацию о том, как себя вести.</a:t>
            </a:r>
          </a:p>
          <a:p>
            <a:r>
              <a:rPr lang="ru-RU" dirty="0"/>
              <a:t>Если взрослый не боится людей с инвалидностью, может поддержать с ним контакт, ребенок не будет испытывать не ловкости. Дети не рождаются со страхом непохожести-его взращивают взрослые.</a:t>
            </a:r>
          </a:p>
          <a:p>
            <a:r>
              <a:rPr lang="ru-RU" dirty="0"/>
              <a:t>Не стоит рассказывать ребенку об инвалидности заранее, так как он не поймет, что с этой информацией делать. Но можно подобрать короткометражные мультфильмы и сказки, в которых будут необычные герои, особые дети или зверушки. Это поможет ребенку получить информацию в доступной и безопасной форме. Вот мультфильмы, которые можно посмотреть и обсудить с детьми: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1. ЦВЕТИК –СЕМИЦВЕТИК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2. НЕОБЫЧНЫЙ МЛАДШИЙ БРАТИК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3.ТАМАРА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6F06C0E-13D0-48D1-935B-D77EAAD86A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10" y="3621272"/>
            <a:ext cx="3337035" cy="220224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9C9F00E-6F0F-43B7-8A21-8AC1EA046A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144" y="3621271"/>
            <a:ext cx="3184635" cy="220224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0482779-EF82-4132-B1C6-1559F70CAA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77" y="3621271"/>
            <a:ext cx="3058513" cy="220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02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C37E7E-EF9D-4020-B11A-4D869AE9340D}"/>
              </a:ext>
            </a:extLst>
          </p:cNvPr>
          <p:cNvSpPr txBox="1"/>
          <p:nvPr/>
        </p:nvSpPr>
        <p:spPr>
          <a:xfrm>
            <a:off x="1765737" y="315310"/>
            <a:ext cx="903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Что именно стоит объяснить ребенку про особенности развития и как лучше это сделать?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1F0E4D4-AED2-4A4B-8A18-BD395D253502}"/>
              </a:ext>
            </a:extLst>
          </p:cNvPr>
          <p:cNvSpPr/>
          <p:nvPr/>
        </p:nvSpPr>
        <p:spPr>
          <a:xfrm>
            <a:off x="646386" y="898773"/>
            <a:ext cx="1063952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три-четыре года дети начинают активно интересоваться окружающим миром – скорее всего, в это время ребенок может спросить, почему мальчик на детской площадке передвигается на коляске. На это можно ответить кратно: «Мальчик не может ходить, у него болят ножки». Сразу вдаваться в подробности не нужно, так как дети в этом возрасте могут воспринимать только небольшое количество информации.</a:t>
            </a:r>
          </a:p>
          <a:p>
            <a:r>
              <a:rPr lang="ru-RU" dirty="0"/>
              <a:t>Через несколько дней ребенок может снова вернуться к этой теме и спросить, почему тот мальчике не может ходить. Тогда стоит сказать, что не все дети рождаются здоровыми, и есть заболевания, при которых невозможно самостоятельно передвигаться. Но люди уже об этом подумали и придумали много приспособлений, которые помогают нормально жить и развиваться. К примеру, оборудовали при входе пандусы, а родители этого мальчика купили ему коляску. Если вы уже смотрели вместе мультфильм «Цветик-семицветик», можно вспомнить мальчика Витю, который использовал костыли.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B1E02A2-C235-4D52-94DF-CCCD107325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166" y="3761095"/>
            <a:ext cx="5171089" cy="286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28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4ACA4D5-CEEE-4AC2-9CD7-0AED09706D32}"/>
              </a:ext>
            </a:extLst>
          </p:cNvPr>
          <p:cNvSpPr/>
          <p:nvPr/>
        </p:nvSpPr>
        <p:spPr>
          <a:xfrm>
            <a:off x="141890" y="228877"/>
            <a:ext cx="1166648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Точно также можно объяснить ментальные особенности. Детям с такими заболеваниями иногда тяжело успокоиться, и они могут кричать, издавать звуки, похожие на голоса животных, или закрывать уши руками. При этом уговоры и замечания они не реагируют. Такое поведение может испугать окружающих.</a:t>
            </a:r>
          </a:p>
          <a:p>
            <a:endParaRPr lang="ru-RU" dirty="0"/>
          </a:p>
          <a:p>
            <a:r>
              <a:rPr lang="ru-RU" dirty="0"/>
              <a:t>Если Ваш ребенок интересуется, почему мальчик так странно себя ведет, можно ответить: «Я не знаю. Скорее всего, его что-то напугало или расстроило». Важно не отворачиваться, делая вид, что все нормально, и не убегать, демонстрирую желание скорее покинуть это место. Можно предложить маме этого мальчика помощь, то есть показать ребенку модель правильного поведения.</a:t>
            </a:r>
          </a:p>
          <a:p>
            <a:r>
              <a:rPr lang="ru-RU" dirty="0"/>
              <a:t>Если вы заметили, что ребенок боится человека с инвалидностью, важно не игнорировать проблему, а попытаться разобраться в том, что послужило причиной. Возможно дело в том, что ребенок насмотрелся мультиков про монстров, теперь боится и сравнивает их окружающих с ними. Тогда, скорее всего, стоит переключить его внимание на другие мультфильмы. Если допустим ребенку кто-то сказал, что инвалидность заразна, надо объяснить, что это не так.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982F04A-4BA5-4BA7-98AB-BA8D56211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8869" y="3736428"/>
            <a:ext cx="5533698" cy="289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251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723A796-B14B-4F2F-BA60-0754433A0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325" y="391533"/>
            <a:ext cx="11256578" cy="317147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7A38FC3-07BB-4EB8-ADC5-77029AEBB6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32" y="3168869"/>
            <a:ext cx="6385034" cy="368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484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51DCA52-8C26-407D-B471-950FB6A07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496" y="192045"/>
            <a:ext cx="11508828" cy="647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764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929</Words>
  <Application>Microsoft Office PowerPoint</Application>
  <PresentationFormat>Широкоэкранный</PresentationFormat>
  <Paragraphs>47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«КАК РАССКАЗАТЬ РЕБЕНКУ  О ДЕТЯХ-ИНВАЛИДАХ»</vt:lpstr>
      <vt:lpstr>Содержание.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«КАК РАССКАЗАТЬ РЕБЕНКУ  О ДЕТЯХ-ИНВАЛИДАХ»</dc:title>
  <dc:creator>Админ</dc:creator>
  <cp:lastModifiedBy>Админ</cp:lastModifiedBy>
  <cp:revision>15</cp:revision>
  <dcterms:created xsi:type="dcterms:W3CDTF">2024-11-13T12:33:45Z</dcterms:created>
  <dcterms:modified xsi:type="dcterms:W3CDTF">2025-04-04T11:10:42Z</dcterms:modified>
</cp:coreProperties>
</file>