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4" r:id="rId3"/>
    <p:sldId id="266" r:id="rId4"/>
    <p:sldId id="257" r:id="rId5"/>
    <p:sldId id="269" r:id="rId6"/>
    <p:sldId id="265" r:id="rId7"/>
    <p:sldId id="270" r:id="rId8"/>
    <p:sldId id="271" r:id="rId9"/>
    <p:sldId id="273" r:id="rId10"/>
    <p:sldId id="274" r:id="rId11"/>
    <p:sldId id="267" r:id="rId12"/>
    <p:sldId id="272" r:id="rId13"/>
    <p:sldId id="275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tratilat/govorov-edinstvennyi-marshal-sssr-slujivshii-v-beloi-armii-5e6e4771a238dc1744a2d20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u.wikipedia.org/wiki/&#1043;&#1086;&#1074;&#1086;&#1088;&#1086;&#1074;,_&#1051;&#1077;&#1086;&#1085;&#1080;&#1076;_&#1040;&#1083;&#1077;&#1082;&#1089;&#1072;&#1085;&#1076;&#1088;&#1086;&#1074;&#1080;&#109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edsovet.su/index/8-5298" TargetMode="External"/><Relationship Id="rId4" Type="http://schemas.openxmlformats.org/officeDocument/2006/relationships/hyperlink" Target="http://yaransk-biblioteka.ru/memorialnye-i-pamyatnye-doski-yaranska-chast-6-geroi-sovetskogo-soyu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5692"/>
            <a:ext cx="6400800" cy="504056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старшей разновозрастной группы </a:t>
            </a:r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Кириченко Кристина Викторовна</a:t>
            </a:r>
            <a:endParaRPr lang="ru-RU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0025" y="1273324"/>
            <a:ext cx="9684568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№10 «Орлёнок»</a:t>
            </a:r>
          </a:p>
          <a:p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«Презентация </a:t>
            </a: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«Имя тебе — Победитель</a:t>
            </a:r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Маршалы Победы</a:t>
            </a:r>
          </a:p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</a:t>
            </a:r>
            <a:r>
              <a:rPr lang="ru-RU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</a:t>
            </a:r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Говоров</a:t>
            </a:r>
            <a:endParaRPr lang="ru-RU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702278" y="1557630"/>
            <a:ext cx="5865676" cy="41991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31 мая 1945 года Леонид Александрович Говоров был награждён орденом «Победа» за разгром немецких войск под Ленинградом и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Прибалтике. 9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назначен командующим войсками Ленинградского ВО, образованного на основе Ленинградского фронта. С апреля 1946 года — главный инспектор Сухопутных войск. С января 1947 года занимает пост главного инспектора Вооружённых сил СССР, а с 7 июля 1948 года совмещает эту должность с должностью командующего ПВО страны. На XIX съезде КПСС в октябре 1952 года избран кандидатом в члены ЦК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КПСС. С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1953 года назначен на пост главного инспектора Министерства обороны СССР. В мае 1954 года становится первым главнокомандующим Войсками ПВО СССР, назначается заместителем министра обороны страны.</a:t>
            </a: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8172400" y="4318872"/>
            <a:ext cx="971600" cy="13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49743"/>
            <a:ext cx="587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Послевоенный период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4"/>
          <a:stretch/>
        </p:blipFill>
        <p:spPr>
          <a:xfrm>
            <a:off x="683567" y="1777380"/>
            <a:ext cx="2028573" cy="36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46478"/>
            <a:ext cx="1713500" cy="1128533"/>
          </a:xfrm>
        </p:spPr>
      </p:pic>
      <p:sp>
        <p:nvSpPr>
          <p:cNvPr id="7" name="Рамка 6"/>
          <p:cNvSpPr/>
          <p:nvPr/>
        </p:nvSpPr>
        <p:spPr>
          <a:xfrm>
            <a:off x="1619672" y="3656129"/>
            <a:ext cx="957630" cy="1453857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619672" y="1246478"/>
            <a:ext cx="1728191" cy="1071881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148064" y="1246478"/>
            <a:ext cx="1008112" cy="1436375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6588224" y="1246478"/>
            <a:ext cx="1007842" cy="1464049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3347863" y="3656129"/>
            <a:ext cx="1064225" cy="1476071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707904" y="1246478"/>
            <a:ext cx="1007842" cy="1423901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1800200" cy="12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5852" y="62865"/>
            <a:ext cx="5473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Говорове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50" y="2359687"/>
            <a:ext cx="208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Бюст (слева) на аллее героев в Елабуге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7883" y="2626246"/>
            <a:ext cx="1362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Почтовая марка СССР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9848" y="5109986"/>
            <a:ext cx="1339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Бюст в Кирове (2019 год)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10294" y="2682852"/>
            <a:ext cx="1701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Памятная табличка на ул. Маршала Говорова в Санкт-Петербурге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23379" y="5073888"/>
            <a:ext cx="19774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Памятник в Санкт-Петербурге на пл. Стачек</a:t>
            </a:r>
          </a:p>
          <a:p>
            <a:pPr algn="ctr"/>
            <a:endParaRPr lang="ru-RU" b="1" dirty="0"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2666842"/>
            <a:ext cx="18570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Памятный знак. «1943, 14-19 января. Сквер имени Героя Советского Союза маршала Говорова Л. А.»</a:t>
            </a:r>
          </a:p>
          <a:p>
            <a:pPr algn="ctr"/>
            <a:endParaRPr lang="ru-RU" b="1" dirty="0"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1267330"/>
            <a:ext cx="935834" cy="13600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88" y="3679210"/>
            <a:ext cx="953765" cy="13959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25" y="3709634"/>
            <a:ext cx="862556" cy="13642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8" y="1270026"/>
            <a:ext cx="933684" cy="13919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14" y="1290161"/>
            <a:ext cx="904262" cy="137668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715746" y="5124189"/>
            <a:ext cx="2024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Памятная </a:t>
            </a:r>
            <a:r>
              <a:rPr lang="ru-RU" sz="1600" b="1" dirty="0" smtClean="0"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доска в Яранске</a:t>
            </a:r>
            <a:endParaRPr lang="ru-RU" sz="1600" dirty="0"/>
          </a:p>
        </p:txBody>
      </p:sp>
      <p:sp>
        <p:nvSpPr>
          <p:cNvPr id="28" name="Рамка 27"/>
          <p:cNvSpPr/>
          <p:nvPr/>
        </p:nvSpPr>
        <p:spPr>
          <a:xfrm>
            <a:off x="4863441" y="3989566"/>
            <a:ext cx="1728191" cy="1071881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381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67" y="4033970"/>
            <a:ext cx="1625137" cy="9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65185" y="2141325"/>
            <a:ext cx="7186544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Говоров,_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Леонид_Александрович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zen.yandex.ru/media/stratilat/govorov-edinstvennyi-marshal-sssr-slujivshii-v-beloi-armii-5e6e4771a238dc1744a2d20a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yaransk-biblioteka.ru/memorialnye-i-pamyatnye-doski-yaranska-chast-6-geroi-sovetskogo-soyuza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Автор шаблона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pedsovet.su/index/8-5298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59458" y="3725501"/>
            <a:ext cx="1384542" cy="19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025119"/>
            <a:ext cx="5020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ссылки</a:t>
            </a:r>
            <a:endParaRPr lang="ru-RU" sz="4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65185" y="2141325"/>
            <a:ext cx="7186544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59458" y="3725501"/>
            <a:ext cx="1384542" cy="19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298" y="1786509"/>
            <a:ext cx="6908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4283968" y="1129308"/>
            <a:ext cx="3874176" cy="3995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Александрович Говоров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[22] февраля 1897,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Бутырки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Вятская губерния — 19 марта 1955,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военачальник, Маршал Советского Союза (18 июня 1944 года), Герой Советского Союза (27 января 1945 года).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59458" y="3725501"/>
            <a:ext cx="1384542" cy="19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/>
          <a:stretch/>
        </p:blipFill>
        <p:spPr>
          <a:xfrm>
            <a:off x="-36512" y="913285"/>
            <a:ext cx="6518500" cy="4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057300"/>
            <a:ext cx="8280920" cy="45365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прапорщик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1917 год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подпоручик — 13 июля 1919 года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комбриг — 5 февраля 1936 года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комдив — 1940 год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генерал-майор артиллерии — по переаттестации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1940 года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 артиллерии — 9 ноября 1941 года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генерал-полковник — 15 января 1943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армии — 17 ноября 1943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— 18 июня 1944 года</a:t>
            </a:r>
          </a:p>
        </p:txBody>
      </p:sp>
      <p:pic>
        <p:nvPicPr>
          <p:cNvPr id="21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539552" y="0"/>
            <a:ext cx="1584176" cy="10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6785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Воинские звания:</a:t>
            </a:r>
          </a:p>
        </p:txBody>
      </p:sp>
    </p:spTree>
    <p:extLst>
      <p:ext uri="{BB962C8B-B14F-4D97-AF65-F5344CB8AC3E}">
        <p14:creationId xmlns:p14="http://schemas.microsoft.com/office/powerpoint/2010/main" val="22063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912817"/>
            <a:ext cx="8136904" cy="46805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«Золотая Звезда» (27.01.1945).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орденов Ленина (10.11.1941, 02.01.1942, 27.01.1945, 21.02.1945, 21.02.1947).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«Победа» (№ 10 — 31.05.1945).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ордена Красного Знамени (1921, 03.11.1944, 15.11.1950).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ордена Суворова I степени (28.01.1943, 21.02.1944).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Кутузова I степени (29.07.1944).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 (15.01.1940).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«20 лет Рабоче-Крестьянской Красной Армии».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оборону Ленинграда».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оборону Москвы».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Победу над Германией в Великой Отечественной войне 1941—1945 гг.».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«В память 800-летия Москвы».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«30 лет Советской Армии и Флота».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8257861" y="4441675"/>
            <a:ext cx="886139" cy="12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74540" y="-39683"/>
            <a:ext cx="5842992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49407" y="1489348"/>
            <a:ext cx="7186544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Леонид Говоров -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Маршалов, защитивший научную диссертацию по военному искусству. И единственный из Маршалов СССР, служивший в Белой армии. Это было невероятное исключение из правил.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59458" y="3725501"/>
            <a:ext cx="1384542" cy="19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562" y="515196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Говоров - удивительная фигура.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Выпустившись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военного училища подпоручиком, на фронтах Первой мировой повоевать не успел. В России началась Революция. Леонид вернулся домой, в Елабугу, но вскоре мобилизовали и Говоров становится командиром батареи 8-й дивизии 2-го Уфимского корпуса. Воевал против красных. Был захвачен в плен, перешел на сторону большевиков. Советам жизненно требовались специалисты артиллерийского дела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геройское участие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Перекопско-Чонгарской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в 1921 году Леонид Говоров награжден орденом Красного Знамени, что автоматически означало реабилитацию бывшего белого офицера.</a:t>
            </a: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864096" cy="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8333664" y="4550599"/>
            <a:ext cx="810336" cy="116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4550598"/>
            <a:ext cx="1079226" cy="116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339752" y="-29318"/>
            <a:ext cx="5842992" cy="3372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530" r="3874" b="6045"/>
          <a:stretch/>
        </p:blipFill>
        <p:spPr bwMode="auto">
          <a:xfrm>
            <a:off x="687124" y="3785143"/>
            <a:ext cx="3057445" cy="19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2304" r="1907" b="10074"/>
          <a:stretch/>
        </p:blipFill>
        <p:spPr bwMode="auto">
          <a:xfrm>
            <a:off x="6012160" y="3798143"/>
            <a:ext cx="3131840" cy="191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3883" r="8763" b="20375"/>
          <a:stretch/>
        </p:blipFill>
        <p:spPr bwMode="auto">
          <a:xfrm>
            <a:off x="4067944" y="3692081"/>
            <a:ext cx="1619519" cy="20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5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115616" y="1551898"/>
            <a:ext cx="7416824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1941 года, за месяц до начала войны, возглавил Артиллерийскую академию РККА имени Ф. Э. Дзержинского.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дня Великой Отечественной войны находится на Западном фронте, где выполняет обязанности начальника артиллерии Западного стратегического направления.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июля возглавляет артиллерию Резервного фронта, в этой должности он активно занимается созданием системы противотанковой обороны, подготовкой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Ельнинской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наступательной операции.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59458" y="3725501"/>
            <a:ext cx="1384542" cy="19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8621" y="80841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1941 год</a:t>
            </a:r>
            <a:endParaRPr lang="ru-RU" sz="4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771354" y="1417340"/>
            <a:ext cx="7680375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Говоров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ходатайству Г. К. Жукова, принимает командование 5-й общевойсковой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армией. 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половине ноября, пользуясь двухнедельной паузой в сражении, войска 5-й армии организовывают на подступах к Москве глубоко эшелонированную оборону,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подготавливают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и средства для последующего контрнаступления. 9 ноября Л. А. Говорову было присвоено звание «генерал-лейтенант артиллерии», а 10 ноября он был награждён орденом Ленина. В последовавшем 1 декабря наступлении 4-й армии фон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удалось прорвать оборону 5-й армии на стыке с частями 33-ей армии и, углубившись в оборону советских войск на 10 километров, выйти в район деревни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Акулово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Находясь в районе боёв, Говоров лично руководит оборонительными действиями, и к 4 декабря прорыв удаётся устранить. 6 декабря началась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Клинско-Солнечногорская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войск правого крыла Западного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подразделения армии переходят в общее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наступление. 2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1942 года Л. А. Говоров за вклад в декабрьское контрнаступление под Москвой награждён вторым орденом Ленина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8172400" y="4318872"/>
            <a:ext cx="971600" cy="13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864252"/>
            <a:ext cx="4097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Москву</a:t>
            </a:r>
          </a:p>
        </p:txBody>
      </p:sp>
    </p:spTree>
    <p:extLst>
      <p:ext uri="{BB962C8B-B14F-4D97-AF65-F5344CB8AC3E}">
        <p14:creationId xmlns:p14="http://schemas.microsoft.com/office/powerpoint/2010/main" val="477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1" y="977816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войска Ленинградского фронта приступили к осуществлению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-Новгородской операции. В ходе наступления фронт прорвали глубоко эшелонированную оборону противника, разгромив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петергофско-стрельнинскую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группировку. К 27 января 1944 года войска противника были отброшены на 65—100 км от города.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в Ленинграде состоялся салют в ознаменование окончательного снятия блокады, а приказ на проведение салюта отдал Леонид Александрович Говоров по поручению Сталина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наступление, войска Ленинградского фронта под командованием генерала армии Говорова прошли около 100—120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успех в проведении операции по снятию блокады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 Говоров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был награждён вторым орденом Суворова 1-й степени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 марта 1944 года войска Ленинградского фронта в ходе наступления прошли на запад около 220—280 км. В ходе наступления было уничтожено три и разгромлено 23 дивизии противника и почти полностью была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освобождёна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Ленинградская область и часть Калининской области.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864096" cy="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8333664" y="4550599"/>
            <a:ext cx="810336" cy="116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8" y="4932358"/>
            <a:ext cx="725389" cy="7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938536" y="139292"/>
            <a:ext cx="5842992" cy="3372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1447" y="269930"/>
            <a:ext cx="7119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Прорыв блокады Ленинграда</a:t>
            </a:r>
          </a:p>
        </p:txBody>
      </p:sp>
    </p:spTree>
    <p:extLst>
      <p:ext uri="{BB962C8B-B14F-4D97-AF65-F5344CB8AC3E}">
        <p14:creationId xmlns:p14="http://schemas.microsoft.com/office/powerpoint/2010/main" val="12218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624</TotalTime>
  <Words>973</Words>
  <Application>Microsoft Office PowerPoint</Application>
  <PresentationFormat>Экран (16:10)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9 мая шабл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Игорь</cp:lastModifiedBy>
  <cp:revision>213</cp:revision>
  <dcterms:created xsi:type="dcterms:W3CDTF">2017-12-13T16:08:09Z</dcterms:created>
  <dcterms:modified xsi:type="dcterms:W3CDTF">2025-04-28T20:00:00Z</dcterms:modified>
</cp:coreProperties>
</file>