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75" r:id="rId3"/>
    <p:sldId id="257" r:id="rId4"/>
    <p:sldId id="258" r:id="rId5"/>
    <p:sldId id="259" r:id="rId6"/>
    <p:sldId id="271" r:id="rId7"/>
    <p:sldId id="272" r:id="rId8"/>
    <p:sldId id="282" r:id="rId9"/>
    <p:sldId id="276" r:id="rId10"/>
    <p:sldId id="260" r:id="rId11"/>
    <p:sldId id="277" r:id="rId12"/>
    <p:sldId id="261" r:id="rId13"/>
    <p:sldId id="262" r:id="rId14"/>
    <p:sldId id="264" r:id="rId15"/>
    <p:sldId id="266" r:id="rId16"/>
    <p:sldId id="267" r:id="rId17"/>
    <p:sldId id="283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840" autoAdjust="0"/>
  </p:normalViewPr>
  <p:slideViewPr>
    <p:cSldViewPr>
      <p:cViewPr varScale="1">
        <p:scale>
          <a:sx n="104" d="100"/>
          <a:sy n="104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908720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использования информационно-коммуникационных технологий в процессе формирования у старших дошкольников культуры безопасного поведения в быту</a:t>
            </a:r>
          </a:p>
          <a:p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6926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№8» город Бийск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616530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Лопатина Елена Дмитриевна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988841"/>
            <a:ext cx="842493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Информационно-коммуникационные технологии в работе с детьми по формированию основ безопасного поведения в быту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928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нновационные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технологии вошли в дошкольное образование и прочно заняли своё место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76c91538-ed93-5eed-a013-cef655fd12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1106"/>
            <a:ext cx="6569968" cy="47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911" y="332656"/>
            <a:ext cx="1512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7555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оздание условий для формирования знаний о правилах безопасности у дошкольников при помощи информационных компьютерных технологий.</a:t>
            </a:r>
          </a:p>
          <a:p>
            <a:endParaRPr lang="ru-RU" dirty="0"/>
          </a:p>
        </p:txBody>
      </p:sp>
      <p:pic>
        <p:nvPicPr>
          <p:cNvPr id="4098" name="Picture 2" descr="C:\Users\User\Desktop\99px_ru_wallpaper_112143_malenkij_rebenok_za_komputer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83" y="3088853"/>
            <a:ext cx="585152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2389"/>
            <a:ext cx="19235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32" y="1052736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повысить качество формирования основ безопасности у дошкольников через активное внедрение информационных технологий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образовательный процесс;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обеспечить условия для формирования информационной культуры участников образовательного процесса;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условия для взаимодействия семьи и детского сада через единое информационное пространство.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7514" y="88885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519056"/>
            <a:ext cx="6408712" cy="4269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53422" y="893911"/>
            <a:ext cx="6831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беда может случиться около этого стола?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62"/>
            <a:ext cx="9144000" cy="60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00165-1.wav"/>
          </p:stSnd>
        </p:sndAc>
      </p:transition>
    </mc:Choice>
    <mc:Fallback xmlns="">
      <p:transition spd="slow">
        <p:sndAc>
          <p:stSnd>
            <p:snd r:embed="rId4" name="00165-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68" y="1628800"/>
            <a:ext cx="6744750" cy="4698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2674" y="764704"/>
            <a:ext cx="16059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Загадки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835696" y="1628800"/>
            <a:ext cx="1008112" cy="36004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723112" cy="47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8042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повысят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формирования знаний по основам безопасности 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дошкольников</a:t>
            </a:r>
            <a:endParaRPr lang="ru-RU" sz="5400" dirty="0"/>
          </a:p>
        </p:txBody>
      </p:sp>
      <p:pic>
        <p:nvPicPr>
          <p:cNvPr id="5122" name="Picture 2" descr="C:\Users\User\Desktop\b4l96skBS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08" y="2732741"/>
            <a:ext cx="6296248" cy="393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8136904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Мастер-класс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«Возможность использования ИКТ в процессе формирования у дошкольников культуры безопасного поведения в быту»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1585033942-d4411c70380fbf6395928f337ac433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978600" cy="32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для старшего дошкольного возраста – это не заучивание правил, а формирование безопасного образа жизни </a:t>
            </a:r>
          </a:p>
        </p:txBody>
      </p:sp>
      <p:pic>
        <p:nvPicPr>
          <p:cNvPr id="1026" name="Picture 2" descr="C:\Users\User\Desktop\10f606be-f6b9-5a7c-a4ab-68f672fd1b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03" y="2755684"/>
            <a:ext cx="5075364" cy="39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360_F_56448936_DXgmQtcyyIBKgCEgwyHC39xcwaEpJW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5051"/>
            <a:ext cx="87849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48680"/>
            <a:ext cx="4711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Ваше мнение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5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738754312_preview_Symbol-thumbs-up-clip-art-vector-free-clipart-cliparti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440158" cy="442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9024" y="620688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8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24744"/>
            <a:ext cx="65527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ФГОС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 - коммуникативное развитие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основ безопасности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644008" y="1988840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644008" y="350100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раздела:</a:t>
            </a:r>
          </a:p>
          <a:p>
            <a:r>
              <a:rPr lang="ru-RU" dirty="0" smtClean="0"/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об опасных для человека и окружающего мира природы ситуациях и способов поведения в них.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осторожного и осмотрительного отношения  к потенциально опасным для человека и окружающего мира природы ситуациям.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детей знаний об осторожном обращении с опасными предметами, легко воспламеняющимися предметами, об опасных ситуациях в быту.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знаний правильного и осторожного поведения при контактах с незнакомыми  людьми.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015" y="1124744"/>
            <a:ext cx="439248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правил безопасного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196752"/>
            <a:ext cx="44999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Театрализованные представления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Просмотр мультфильмов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Досуги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Обыгрывание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ситуаций правильного и неправильного поведения.</a:t>
            </a:r>
          </a:p>
          <a:p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332656"/>
            <a:ext cx="62646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096344" cy="49111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44942" y="1172071"/>
            <a:ext cx="49105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Беседы с детьми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Для презентации\WhatsApp Image 2025-04-07 at 19.20.1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42" y="3169088"/>
            <a:ext cx="5096510" cy="28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73392"/>
            <a:ext cx="2816682" cy="14532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5402" y="4386425"/>
            <a:ext cx="31210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Пальчиковые игры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" y="1700808"/>
            <a:ext cx="2619257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51" y="1700808"/>
            <a:ext cx="2530144" cy="2290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19" y="1700808"/>
            <a:ext cx="2413368" cy="31472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43558" y="747392"/>
            <a:ext cx="420056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Чтение художественной литературы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865" y="767796"/>
            <a:ext cx="33978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Дидактические игры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2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презентации\20250409_163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326" y="1830650"/>
            <a:ext cx="384042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36205"/>
            <a:ext cx="2987824" cy="2240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48" y="4271618"/>
            <a:ext cx="4875836" cy="2324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16269" y="836712"/>
            <a:ext cx="49114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родителями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51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f3e456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56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76672"/>
            <a:ext cx="763284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запоминают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так же быстро их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забывают!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  <a:endParaRPr lang="ru-RU" sz="32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277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</dc:creator>
  <cp:lastModifiedBy>andreW</cp:lastModifiedBy>
  <cp:revision>31</cp:revision>
  <dcterms:created xsi:type="dcterms:W3CDTF">2025-03-21T08:04:08Z</dcterms:created>
  <dcterms:modified xsi:type="dcterms:W3CDTF">2025-04-09T13:30:59Z</dcterms:modified>
</cp:coreProperties>
</file>