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1lkrxgh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0"/>
            <a:ext cx="105507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-285776"/>
            <a:ext cx="10990425" cy="7143776"/>
          </a:xfrm>
        </p:spPr>
      </p:pic>
      <p:pic>
        <p:nvPicPr>
          <p:cNvPr id="5" name="Рисунок 4" descr="коз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9144000" cy="1842516"/>
          </a:xfrm>
          <a:prstGeom prst="rect">
            <a:avLst/>
          </a:prstGeom>
        </p:spPr>
      </p:pic>
      <p:pic>
        <p:nvPicPr>
          <p:cNvPr id="6" name="Рисунок 5" descr="коза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б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412" y="-14335"/>
            <a:ext cx="10572824" cy="6872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б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412" y="-14335"/>
            <a:ext cx="10572824" cy="6872335"/>
          </a:xfrm>
        </p:spPr>
      </p:pic>
      <p:pic>
        <p:nvPicPr>
          <p:cNvPr id="5" name="Рисунок 4" descr="бобр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2314"/>
            <a:ext cx="9144000" cy="1833372"/>
          </a:xfrm>
          <a:prstGeom prst="rect">
            <a:avLst/>
          </a:prstGeom>
        </p:spPr>
      </p:pic>
      <p:pic>
        <p:nvPicPr>
          <p:cNvPr id="6" name="Рисунок 5" descr="бобр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9144000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1lkrxgh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0"/>
            <a:ext cx="10550769" cy="6858000"/>
          </a:xfrm>
          <a:prstGeom prst="rect">
            <a:avLst/>
          </a:prstGeom>
        </p:spPr>
      </p:pic>
      <p:pic>
        <p:nvPicPr>
          <p:cNvPr id="5" name="Рисунок 4" descr="94j4sikfv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1842516"/>
          </a:xfrm>
          <a:prstGeom prst="rect">
            <a:avLst/>
          </a:prstGeom>
        </p:spPr>
      </p:pic>
      <p:pic>
        <p:nvPicPr>
          <p:cNvPr id="6" name="Рисунок 5" descr="m2djcipgd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2314"/>
            <a:ext cx="9144000" cy="183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q4zgdu8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0"/>
            <a:ext cx="105507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q4zgdu8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0"/>
            <a:ext cx="10550770" cy="6858000"/>
          </a:xfrm>
        </p:spPr>
      </p:pic>
      <p:pic>
        <p:nvPicPr>
          <p:cNvPr id="5" name="Рисунок 4" descr="хрю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742"/>
            <a:ext cx="9144000" cy="1842516"/>
          </a:xfrm>
          <a:prstGeom prst="rect">
            <a:avLst/>
          </a:prstGeom>
        </p:spPr>
      </p:pic>
      <p:pic>
        <p:nvPicPr>
          <p:cNvPr id="6" name="Рисунок 5" descr="хрю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042"/>
            <a:ext cx="9144000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ces6zb5f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-142924"/>
            <a:ext cx="10770653" cy="7000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ces6zb5f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-142924"/>
            <a:ext cx="10770653" cy="7000924"/>
          </a:xfrm>
        </p:spPr>
      </p:pic>
      <p:pic>
        <p:nvPicPr>
          <p:cNvPr id="5" name="Рисунок 4" descr="crx1frmg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9144000" cy="1842516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042"/>
            <a:ext cx="9144000" cy="184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726" y="-428652"/>
            <a:ext cx="11210234" cy="7286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726" y="-428652"/>
            <a:ext cx="11210234" cy="7286652"/>
          </a:xfrm>
        </p:spPr>
      </p:pic>
      <p:pic>
        <p:nvPicPr>
          <p:cNvPr id="5" name="Рисунок 4" descr="щен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42516"/>
          </a:xfrm>
          <a:prstGeom prst="rect">
            <a:avLst/>
          </a:prstGeom>
        </p:spPr>
      </p:pic>
      <p:pic>
        <p:nvPicPr>
          <p:cNvPr id="6" name="Рисунок 5" descr="щен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554"/>
            <a:ext cx="9144000" cy="183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-285776"/>
            <a:ext cx="10990425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Борис</cp:lastModifiedBy>
  <cp:revision>2</cp:revision>
  <dcterms:created xsi:type="dcterms:W3CDTF">2025-03-14T20:17:15Z</dcterms:created>
  <dcterms:modified xsi:type="dcterms:W3CDTF">2025-03-14T21:10:42Z</dcterms:modified>
</cp:coreProperties>
</file>