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0" r:id="rId2"/>
    <p:sldId id="274" r:id="rId3"/>
    <p:sldId id="266" r:id="rId4"/>
    <p:sldId id="267" r:id="rId5"/>
    <p:sldId id="268" r:id="rId6"/>
    <p:sldId id="273" r:id="rId7"/>
    <p:sldId id="269" r:id="rId8"/>
    <p:sldId id="260" r:id="rId9"/>
    <p:sldId id="272" r:id="rId10"/>
    <p:sldId id="275" r:id="rId11"/>
    <p:sldId id="276" r:id="rId12"/>
    <p:sldId id="27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82CAC-26D9-415B-99F6-3EDF118335C1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9BDAF-9C7D-406D-87B5-EF6A4C9421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0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9BDAF-9C7D-406D-87B5-EF6A4C9421B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21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757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178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47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245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48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37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4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37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02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09FDF-8538-42C0-9F81-734ADC5E7B00}" type="datetimeFigureOut">
              <a:rPr lang="ru-RU" smtClean="0"/>
              <a:t>06.05.2010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7AE13-B64D-445C-B1F2-4DF5042CA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327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4000" cy="70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779220" y="1052736"/>
            <a:ext cx="8280920" cy="4536504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Игра собственной разработки</a:t>
            </a:r>
          </a:p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«Удивительная матрешка»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300192" y="407707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Степаненко Н.А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51920" y="4797152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Новосибирск 2025 г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1844824"/>
            <a:ext cx="23711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dirty="0" smtClean="0">
              <a:solidFill>
                <a:schemeClr val="accent3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МБДОУ д/с №494</a:t>
            </a:r>
          </a:p>
          <a:p>
            <a:endParaRPr lang="ru-RU" sz="2400" dirty="0">
              <a:solidFill>
                <a:schemeClr val="accent3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endParaRPr lang="ru-RU" sz="2400" dirty="0">
              <a:solidFill>
                <a:schemeClr val="accent3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139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912"/>
            <a:ext cx="9144000" cy="70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91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912"/>
            <a:ext cx="9144000" cy="70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0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912"/>
            <a:ext cx="9144000" cy="70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961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"/>
            <a:ext cx="9144000" cy="70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515" y="-297"/>
            <a:ext cx="6376969" cy="6858594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6876256" y="188640"/>
            <a:ext cx="2267744" cy="10081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«Нар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76256" y="476672"/>
            <a:ext cx="2814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«Найди заплатку» 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9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4"/>
            <a:ext cx="9144000" cy="709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442721"/>
            <a:ext cx="7992888" cy="61390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41453" y="446920"/>
            <a:ext cx="3427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«Найди по тени»</a:t>
            </a:r>
            <a:endParaRPr lang="ru-RU" sz="4000" b="1" dirty="0">
              <a:solidFill>
                <a:schemeClr val="accent3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1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" y="1"/>
            <a:ext cx="910707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5" y="410631"/>
            <a:ext cx="8751875" cy="6093296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427984" y="535660"/>
            <a:ext cx="2952328" cy="526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</a:t>
            </a:r>
            <a:r>
              <a:rPr lang="ru-RU" dirty="0" err="1" smtClean="0"/>
              <a:t>Наа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39077" y="417615"/>
            <a:ext cx="569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«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Найди вторую половинку»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921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51720" y="404664"/>
            <a:ext cx="4248472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58" y="-21668"/>
            <a:ext cx="9180258" cy="685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58" y="0"/>
            <a:ext cx="9144793" cy="674276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32843" y="380138"/>
            <a:ext cx="5094114" cy="5847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800" b="1" dirty="0">
                <a:solidFill>
                  <a:srgbClr val="9BBB59">
                    <a:lumMod val="75000"/>
                  </a:srgbClr>
                </a:solidFill>
                <a:latin typeface="Monotype Corsiva" panose="03010101010201010101" pitchFamily="66" charset="0"/>
              </a:rPr>
              <a:t>«</a:t>
            </a:r>
            <a:r>
              <a:rPr lang="ru-RU" sz="3200" b="1" dirty="0">
                <a:solidFill>
                  <a:srgbClr val="9BBB59">
                    <a:lumMod val="75000"/>
                  </a:srgbClr>
                </a:solidFill>
                <a:latin typeface="Monotype Corsiva" panose="03010101010201010101" pitchFamily="66" charset="0"/>
              </a:rPr>
              <a:t>Найди вторую половинку»</a:t>
            </a:r>
          </a:p>
        </p:txBody>
      </p:sp>
    </p:spTree>
    <p:extLst>
      <p:ext uri="{BB962C8B-B14F-4D97-AF65-F5344CB8AC3E}">
        <p14:creationId xmlns:p14="http://schemas.microsoft.com/office/powerpoint/2010/main" val="3871600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58" y="-21668"/>
            <a:ext cx="9180258" cy="685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6652"/>
            <a:ext cx="8191701" cy="6143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78161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238"/>
            <a:ext cx="91440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49567"/>
            <a:ext cx="8064896" cy="595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1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74" b="89911" l="0" r="97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37912"/>
            <a:ext cx="8737540" cy="7095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912"/>
            <a:ext cx="9144000" cy="7095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8" y="476672"/>
            <a:ext cx="91440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836712"/>
            <a:ext cx="33377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«Расставь по росту»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4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912"/>
            <a:ext cx="9144000" cy="7095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61" y="692696"/>
            <a:ext cx="853048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7904" y="836712"/>
            <a:ext cx="5045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«Собери матрешку из частей</a:t>
            </a:r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Monotype Corsiva" panose="03010101010201010101" pitchFamily="66" charset="0"/>
              </a:rPr>
              <a:t>»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8153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52</Words>
  <Application>Microsoft Office PowerPoint</Application>
  <PresentationFormat>Экран (4:3)</PresentationFormat>
  <Paragraphs>15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79134654807</dc:creator>
  <cp:lastModifiedBy>Microsoft Office</cp:lastModifiedBy>
  <cp:revision>9</cp:revision>
  <dcterms:created xsi:type="dcterms:W3CDTF">2025-03-25T04:41:10Z</dcterms:created>
  <dcterms:modified xsi:type="dcterms:W3CDTF">2010-05-05T19:09:07Z</dcterms:modified>
</cp:coreProperties>
</file>