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219" autoAdjust="0"/>
  </p:normalViewPr>
  <p:slideViewPr>
    <p:cSldViewPr>
      <p:cViewPr varScale="1">
        <p:scale>
          <a:sx n="66" d="100"/>
          <a:sy n="66" d="100"/>
        </p:scale>
        <p:origin x="-9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musical-notes-clipart-l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0130" y="428604"/>
            <a:ext cx="9644130" cy="143155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428868"/>
            <a:ext cx="8715404" cy="1500198"/>
          </a:xfrm>
        </p:spPr>
        <p:txBody>
          <a:bodyPr>
            <a:normAutofit/>
          </a:bodyPr>
          <a:lstStyle/>
          <a:p>
            <a:pPr algn="ctr"/>
            <a:r>
              <a:rPr lang="ru-RU" sz="6600" spc="300" dirty="0" smtClean="0"/>
              <a:t>Где живут  Нотки?</a:t>
            </a:r>
            <a:endParaRPr lang="ru-RU" sz="6600" spc="300" dirty="0"/>
          </a:p>
        </p:txBody>
      </p:sp>
      <p:pic>
        <p:nvPicPr>
          <p:cNvPr id="6" name="Рисунок 5" descr="musical-notes-clipart-l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0130" y="4714884"/>
            <a:ext cx="9644130" cy="14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4c7133dfdb40ec913eff9ba512290d2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9" y="214290"/>
            <a:ext cx="8858279" cy="66437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Овал 5"/>
          <p:cNvSpPr/>
          <p:nvPr/>
        </p:nvSpPr>
        <p:spPr>
          <a:xfrm>
            <a:off x="1714480" y="4143380"/>
            <a:ext cx="571504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4786322"/>
            <a:ext cx="6762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Ре</a:t>
            </a:r>
            <a:endParaRPr lang="ru-RU" dirty="0"/>
          </a:p>
        </p:txBody>
      </p:sp>
      <p:pic>
        <p:nvPicPr>
          <p:cNvPr id="7" name="Содержимое 3" descr="photo_5382152183409145401_y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 t="28861" r="80550" b="-2326"/>
          <a:stretch>
            <a:fillRect/>
          </a:stretch>
        </p:blipFill>
        <p:spPr>
          <a:xfrm>
            <a:off x="214282" y="2071678"/>
            <a:ext cx="8572560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Овал 7"/>
          <p:cNvSpPr/>
          <p:nvPr/>
        </p:nvSpPr>
        <p:spPr>
          <a:xfrm>
            <a:off x="5143504" y="2857496"/>
            <a:ext cx="571504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86314" y="5500702"/>
            <a:ext cx="1234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Соль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94c7133dfdb40ec913eff9ba512290d2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9620285" cy="7215214"/>
          </a:xfrm>
          <a:prstGeom prst="rect">
            <a:avLst/>
          </a:prstGeom>
        </p:spPr>
      </p:pic>
      <p:sp>
        <p:nvSpPr>
          <p:cNvPr id="14" name="Овал 13"/>
          <p:cNvSpPr/>
          <p:nvPr/>
        </p:nvSpPr>
        <p:spPr>
          <a:xfrm>
            <a:off x="1571604" y="4500570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929322" y="3643314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857620" y="4071942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786050" y="4286256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929190" y="3857628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Минус 19"/>
          <p:cNvSpPr/>
          <p:nvPr/>
        </p:nvSpPr>
        <p:spPr>
          <a:xfrm>
            <a:off x="1285852" y="4500570"/>
            <a:ext cx="1071570" cy="35719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929454" y="3429000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929586" y="3214686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500034" y="4786322"/>
            <a:ext cx="2643206" cy="1000132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spc="300" dirty="0" smtClean="0">
                <a:latin typeface="Arial" pitchFamily="34" charset="0"/>
                <a:ea typeface="+mj-ea"/>
                <a:cs typeface="Arial" pitchFamily="34" charset="0"/>
              </a:rPr>
              <a:t>До</a:t>
            </a:r>
            <a:endParaRPr kumimoji="0" lang="ru-RU" sz="3200" b="1" i="0" u="none" strike="noStrike" kern="1200" cap="none" spc="3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14612" y="4714884"/>
            <a:ext cx="753156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endParaRPr lang="ru-RU" sz="2000" b="1" spc="300" dirty="0" smtClean="0">
              <a:solidFill>
                <a:prstClr val="white"/>
              </a:solidFill>
              <a:latin typeface="Franklin Gothic Book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3200" b="1" spc="3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</a:t>
            </a:r>
            <a:endParaRPr lang="ru-RU" sz="3200" b="1" spc="3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714744" y="5000636"/>
            <a:ext cx="777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Ми</a:t>
            </a:r>
            <a:endParaRPr lang="ru-RU" sz="32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858148" y="5000636"/>
            <a:ext cx="73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Си</a:t>
            </a:r>
            <a:endParaRPr lang="ru-RU" sz="3200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715008" y="5000636"/>
            <a:ext cx="1234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Соль</a:t>
            </a:r>
            <a:endParaRPr lang="ru-RU" sz="3200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00892" y="5000636"/>
            <a:ext cx="7120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Ля</a:t>
            </a:r>
            <a:endParaRPr lang="ru-RU" sz="32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786314" y="5000636"/>
            <a:ext cx="7633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prstClr val="white"/>
                </a:solidFill>
              </a:rPr>
              <a:t>Фа</a:t>
            </a:r>
            <a:endParaRPr lang="ru-RU" sz="3200" b="1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5382152183409145401_y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 t="28861" r="80550" b="-2326"/>
          <a:stretch>
            <a:fillRect/>
          </a:stretch>
        </p:blipFill>
        <p:spPr>
          <a:xfrm>
            <a:off x="214282" y="2071678"/>
            <a:ext cx="8572560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Овал 4"/>
          <p:cNvSpPr/>
          <p:nvPr/>
        </p:nvSpPr>
        <p:spPr>
          <a:xfrm>
            <a:off x="2786050" y="3643314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643306" y="3500438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500562" y="3286124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286380" y="3071810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215074" y="2857496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072330" y="2643182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858148" y="2500306"/>
            <a:ext cx="500066" cy="3571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643174" y="5286388"/>
            <a:ext cx="8084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spc="3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До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500430" y="5286388"/>
            <a:ext cx="7531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spc="3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357686" y="5286388"/>
            <a:ext cx="777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Ми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214942" y="5286388"/>
            <a:ext cx="7633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prstClr val="white"/>
                </a:solidFill>
              </a:rPr>
              <a:t>Фа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29322" y="5286388"/>
            <a:ext cx="1234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Соль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143768" y="5286388"/>
            <a:ext cx="7120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Ля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858148" y="5286388"/>
            <a:ext cx="7328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Си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9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4c7133dfdb40ec913eff9ba512290d2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9" y="214290"/>
            <a:ext cx="8858279" cy="66437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Овал 5"/>
          <p:cNvSpPr/>
          <p:nvPr/>
        </p:nvSpPr>
        <p:spPr>
          <a:xfrm>
            <a:off x="3786182" y="3357562"/>
            <a:ext cx="571504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4357694"/>
            <a:ext cx="7120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4c7133dfdb40ec913eff9ba512290d2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9" y="214290"/>
            <a:ext cx="8858279" cy="66437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Овал 5"/>
          <p:cNvSpPr/>
          <p:nvPr/>
        </p:nvSpPr>
        <p:spPr>
          <a:xfrm>
            <a:off x="2357422" y="3714752"/>
            <a:ext cx="571504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4572008"/>
            <a:ext cx="7633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Фа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4c7133dfdb40ec913eff9ba512290d2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9" y="214290"/>
            <a:ext cx="8858279" cy="66437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Овал 5"/>
          <p:cNvSpPr/>
          <p:nvPr/>
        </p:nvSpPr>
        <p:spPr>
          <a:xfrm>
            <a:off x="5786446" y="3143248"/>
            <a:ext cx="571504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15008" y="4643446"/>
            <a:ext cx="73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Си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4c7133dfdb40ec913eff9ba512290d2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9" y="214290"/>
            <a:ext cx="8858279" cy="66437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Овал 5"/>
          <p:cNvSpPr/>
          <p:nvPr/>
        </p:nvSpPr>
        <p:spPr>
          <a:xfrm>
            <a:off x="3286116" y="4143380"/>
            <a:ext cx="571504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4857760"/>
            <a:ext cx="6762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Ре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4c7133dfdb40ec913eff9ba512290d2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9" y="214290"/>
            <a:ext cx="8858279" cy="66437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Овал 5"/>
          <p:cNvSpPr/>
          <p:nvPr/>
        </p:nvSpPr>
        <p:spPr>
          <a:xfrm>
            <a:off x="1714480" y="4143380"/>
            <a:ext cx="571504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4786322"/>
            <a:ext cx="6762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Ре</a:t>
            </a:r>
            <a:endParaRPr lang="ru-RU" dirty="0"/>
          </a:p>
        </p:txBody>
      </p:sp>
      <p:pic>
        <p:nvPicPr>
          <p:cNvPr id="7" name="Содержимое 3" descr="photo_5382152183409145401_y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 t="28861" r="80550" b="-2326"/>
          <a:stretch>
            <a:fillRect/>
          </a:stretch>
        </p:blipFill>
        <p:spPr>
          <a:xfrm>
            <a:off x="214282" y="2071678"/>
            <a:ext cx="8572560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Овал 7"/>
          <p:cNvSpPr/>
          <p:nvPr/>
        </p:nvSpPr>
        <p:spPr>
          <a:xfrm>
            <a:off x="3071802" y="3643314"/>
            <a:ext cx="571504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928926" y="5357826"/>
            <a:ext cx="7314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До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4c7133dfdb40ec913eff9ba512290d2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9" y="214290"/>
            <a:ext cx="8858279" cy="66437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Овал 5"/>
          <p:cNvSpPr/>
          <p:nvPr/>
        </p:nvSpPr>
        <p:spPr>
          <a:xfrm>
            <a:off x="1714480" y="4143380"/>
            <a:ext cx="571504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4786322"/>
            <a:ext cx="6762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Ре</a:t>
            </a:r>
            <a:endParaRPr lang="ru-RU" dirty="0"/>
          </a:p>
        </p:txBody>
      </p:sp>
      <p:pic>
        <p:nvPicPr>
          <p:cNvPr id="7" name="Содержимое 3" descr="photo_5382152183409145401_y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 t="28861" r="80550" b="-2326"/>
          <a:stretch>
            <a:fillRect/>
          </a:stretch>
        </p:blipFill>
        <p:spPr>
          <a:xfrm>
            <a:off x="214282" y="2071678"/>
            <a:ext cx="8572560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Овал 7"/>
          <p:cNvSpPr/>
          <p:nvPr/>
        </p:nvSpPr>
        <p:spPr>
          <a:xfrm>
            <a:off x="4929190" y="3214686"/>
            <a:ext cx="571504" cy="4286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5500702"/>
            <a:ext cx="777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white"/>
                </a:solidFill>
              </a:rPr>
              <a:t>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</TotalTime>
  <Words>28</Words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Где живут  Нотки?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Где живут  Нотки?</dc:title>
  <dc:creator>Борис</dc:creator>
  <cp:lastModifiedBy>Борис</cp:lastModifiedBy>
  <cp:revision>5</cp:revision>
  <dcterms:created xsi:type="dcterms:W3CDTF">2025-03-15T17:38:54Z</dcterms:created>
  <dcterms:modified xsi:type="dcterms:W3CDTF">2025-03-15T18:23:41Z</dcterms:modified>
</cp:coreProperties>
</file>