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6" r:id="rId1"/>
  </p:sldMasterIdLst>
  <p:sldIdLst>
    <p:sldId id="280" r:id="rId2"/>
    <p:sldId id="289" r:id="rId3"/>
    <p:sldId id="291" r:id="rId4"/>
    <p:sldId id="296" r:id="rId5"/>
    <p:sldId id="310" r:id="rId6"/>
    <p:sldId id="316" r:id="rId7"/>
    <p:sldId id="299" r:id="rId8"/>
    <p:sldId id="302" r:id="rId9"/>
    <p:sldId id="311" r:id="rId10"/>
    <p:sldId id="317" r:id="rId11"/>
    <p:sldId id="308" r:id="rId12"/>
    <p:sldId id="305" r:id="rId13"/>
    <p:sldId id="326" r:id="rId14"/>
    <p:sldId id="290" r:id="rId15"/>
    <p:sldId id="320" r:id="rId16"/>
    <p:sldId id="321" r:id="rId17"/>
    <p:sldId id="32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3E11809-B978-469D-B82F-9B5E5E9E539B}">
          <p14:sldIdLst/>
        </p14:section>
        <p14:section name="Раздел по умолчанию" id="{48E99678-96BF-4DBE-916F-F848335A02E8}">
          <p14:sldIdLst>
            <p14:sldId id="280"/>
            <p14:sldId id="289"/>
            <p14:sldId id="291"/>
            <p14:sldId id="296"/>
            <p14:sldId id="310"/>
            <p14:sldId id="316"/>
            <p14:sldId id="299"/>
            <p14:sldId id="302"/>
            <p14:sldId id="311"/>
            <p14:sldId id="317"/>
            <p14:sldId id="308"/>
            <p14:sldId id="305"/>
            <p14:sldId id="326"/>
            <p14:sldId id="290"/>
            <p14:sldId id="320"/>
            <p14:sldId id="321"/>
            <p14:sldId id="322"/>
          </p14:sldIdLst>
        </p14:section>
        <p14:section name="Раздел без заголовка" id="{8E8AA133-04A2-4EA1-B39E-8F55E9BC63BB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156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813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375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3592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397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460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647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679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570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68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186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45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990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199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95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350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681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223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chemeClr val="tx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88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  <p:sldLayoutId id="2147483934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776"/>
            <a:ext cx="5065721" cy="2230795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сердце связано с темой нашего мастер –класса?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5024172"/>
            <a:ext cx="5486400" cy="1158006"/>
          </a:xfrm>
        </p:spPr>
        <p:txBody>
          <a:bodyPr>
            <a:no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Сердцем мы любим, чувствуем, ненавидим. Мы выражаем свои мысли, часто используем слово «СЕРДЦЕ» чаще, чем названия других частей тела.</a:t>
            </a:r>
          </a:p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Какие крылатые выражения вы знаете со словом «сердце»?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3" r="5808" b="15871"/>
          <a:stretch/>
        </p:blipFill>
        <p:spPr bwMode="auto">
          <a:xfrm>
            <a:off x="5364088" y="2348880"/>
            <a:ext cx="3384377" cy="259634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228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31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836712"/>
            <a:ext cx="712879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ПРОВЕРКА: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1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.Люди помнят о героях.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2.Все поздравляют ветеранов с победой.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3.Не все герои остались живы.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4.В их честь горит вечный огонь.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5.Люди возлагают цветы.</a:t>
            </a:r>
          </a:p>
          <a:p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4892E07-E3BA-4BC0-962F-3EC826A93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2529483"/>
            <a:ext cx="3672941" cy="264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1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48680"/>
            <a:ext cx="738845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стихотворение на заданную тему. Техника его написания проста 1-2-3-4-1. Именно столько слов достаточно, чтобы написать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строка 1 слово - тема (существительное или местоимение),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строка 2 слова – описание признаков и свойств (прилагательные или причастие),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строка 3 слова – характерные действия объекта (глаголы или деепричастия),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строка 4 слова – фраза, выражающая ваше личное отношение к описываемому объекту,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строка 1 слово – резюме.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своего опыта работы, могу сказать, что трудности возникают только на первых порах. На написание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необходимо порой не более 5 минут.  Темы вы можете выбирать любые: «Россия!», «Мама», «Семья», «Война», «Победа!» 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452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4597" y="1089898"/>
            <a:ext cx="799288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Россия!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Могучая, красивая.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Горжусь, побеждает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моя!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Страна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Богатая, большая.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Люблю и берегу.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великая, Россия. 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Мама!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Родная, милая.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Любишь, ласкаешь, целуешь…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всегда буду беречь тебя!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378B9CE-E943-42BE-A7ED-91E000DB4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96752"/>
            <a:ext cx="3550646" cy="417646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1351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1700808"/>
            <a:ext cx="5235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Вставить вступление о </a:t>
            </a:r>
            <a:r>
              <a:rPr lang="ru-RU" dirty="0" err="1" smtClean="0"/>
              <a:t>сво</a:t>
            </a:r>
            <a:r>
              <a:rPr lang="ru-RU" dirty="0" smtClean="0"/>
              <a:t> перекличка времён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7314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3844"/>
            <a:ext cx="7772400" cy="24511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ru-RU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Вечная память нашим защитникам , ученикам </a:t>
            </a:r>
            <a:br>
              <a:rPr lang="ru-RU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 СОШ №11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EC0C6DD-4612-43FB-A52C-4ACE32576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720" y="2924944"/>
            <a:ext cx="5724128" cy="321982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036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0"/>
            <a:ext cx="6204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5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0462"/>
            <a:ext cx="6048672" cy="684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4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0566"/>
            <a:ext cx="5849948" cy="684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3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« сказал в сердцах»</a:t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>«у человека большое сердце»</a:t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>«люблю всем сердцем»</a:t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dirty="0"/>
              <a:t>Именно сердцем мы чувствуем любовь к своим родным и близким, к родному дому, к  своей большой и малой Родине.</a:t>
            </a:r>
            <a:br>
              <a:rPr lang="ru-RU" sz="2000" dirty="0"/>
            </a:br>
            <a:r>
              <a:rPr lang="ru-RU" sz="2000" dirty="0"/>
              <a:t>Любовь к Родине – это одно из самых сильных и глубоких чувств, которые может испытывать человек. Это не просто эмоциональное состояние, она имеет важное значение для общества и каждого из нас. В последнее время воспитание патриотических чувств приобретает всё большее общественное значение и становится задачей государственной важности. Гражданско – патриотическое воспитание – одна из главных задач, конечной целью, которой должно стать формирование личности гражданина, патриота, труженика, семьянина.</a:t>
            </a:r>
            <a:br>
              <a:rPr lang="ru-RU" sz="2000" dirty="0"/>
            </a:br>
            <a:r>
              <a:rPr lang="ru-RU" sz="2000" dirty="0"/>
              <a:t>Любовь к Отечеству начинается с любви к родному дому, к своим близким, к друзьям.</a:t>
            </a:r>
            <a:br>
              <a:rPr lang="ru-RU" sz="2000" dirty="0"/>
            </a:br>
            <a:r>
              <a:rPr lang="ru-RU" sz="2000" dirty="0"/>
              <a:t>Задача учителя – это воспитание любви к своей стране, родному краю, к своей малой родине. Чтобы получить результат, надо проводить системную работу на уроках, во внеурочной деятельности, на переменах,</a:t>
            </a:r>
            <a:br>
              <a:rPr lang="ru-RU" sz="2000" dirty="0"/>
            </a:br>
            <a:r>
              <a:rPr lang="ru-RU" sz="2000" dirty="0"/>
              <a:t>после уроков.</a:t>
            </a:r>
          </a:p>
        </p:txBody>
      </p:sp>
    </p:spTree>
    <p:extLst>
      <p:ext uri="{BB962C8B-B14F-4D97-AF65-F5344CB8AC3E}">
        <p14:creationId xmlns:p14="http://schemas.microsoft.com/office/powerpoint/2010/main" val="293600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1" y="188640"/>
            <a:ext cx="7773338" cy="159617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Гражданско – патриотическое воспитание на уроках русского  языка в начальной школе.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1815496"/>
            <a:ext cx="8351164" cy="3010273"/>
          </a:xfrm>
        </p:spPr>
        <p:txBody>
          <a:bodyPr>
            <a:no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подрастающего поколения любви к Родине, к родному краю, уважения к историческому прошлому и настоящему страны, воспитание у детей патриотизма, формирование гражданских позиций.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интерес учащихся к историческому прошлому нашей страны, военной истории Отечества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чувство любви и уважение к Родине, своему городу, близким людям.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58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751344"/>
            <a:ext cx="748883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учебный предмет несёт чрезвычайно высокую познавательную ценность: это привитие чувства любви к родному языку, воспитание личности с высоким чувством патриотизма.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приёмы на уроках русского языка.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 и поговорки служат нравственным ориентиром для детей. Это пословицы о дружбе, трудолюбии, доброте, родине, любви к отечеству. Такая пословица или поговорка всегда связана с темой и целью урока.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Родина – мать, умей за неё постоять».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«Одна у человека родная мать, одна у него и родина».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«Родина начинается с семьи».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«Своя земля и в горести мила».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Приёмы работы с пословицами и поговорками различны: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-обсуждаем смысл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-объясняем значения устаревших слов, используя словари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-восхищаемся мудростью и смекалкой русского народа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-подмечаем какие качества человека издавна ценились и воспевались русскими людьми</a:t>
            </a:r>
          </a:p>
          <a:p>
            <a:r>
              <a:rPr lang="ru-RU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1F3738C-782E-4B65-9855-B1CD5AB15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2780928"/>
            <a:ext cx="2411760" cy="170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3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772816"/>
            <a:ext cx="820891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в мире краше…                                                    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Тот герой, кто…                                                            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без Родины,                                                  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Чужбина – калина, родина-…                                 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Родину, как и родителей,… 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задания очень нравятся детям и помогают быстрее и легче запомнить пословицы.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AA767A59-84B4-4EE3-ABCC-BDE03A68AA20}"/>
              </a:ext>
            </a:extLst>
          </p:cNvPr>
          <p:cNvSpPr/>
          <p:nvPr/>
        </p:nvSpPr>
        <p:spPr>
          <a:xfrm>
            <a:off x="1204122" y="692696"/>
            <a:ext cx="6735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Продолжи пословицы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BE497AF-FD33-4EC1-A820-EC7DE5840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996952"/>
            <a:ext cx="6033116" cy="283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5625" y="1340768"/>
            <a:ext cx="653275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ru-RU" dirty="0"/>
              <a:t>•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Нет в мире краше, Родины нашей.                  </a:t>
            </a:r>
          </a:p>
          <a:p>
            <a:pPr fontAlgn="base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             Тот герой, кто  за Родину горой.                        </a:t>
            </a:r>
          </a:p>
          <a:p>
            <a:pPr fontAlgn="base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             Человек без Родины, что семья без земли.</a:t>
            </a:r>
          </a:p>
          <a:p>
            <a:pPr fontAlgn="base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             Чужбина – калина, родина - малина.</a:t>
            </a:r>
          </a:p>
          <a:p>
            <a:pPr fontAlgn="base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             Родину, как и родителей, на чужбине не найдёшь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54D6532-C3F9-475F-9D8D-73E687FC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863" y="3933056"/>
            <a:ext cx="5588274" cy="15841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8269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8136904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Следующий приём- определение понятий.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доске большими буквами написать слово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«ЛЮБОВЬ»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Прошу детей дать по одному определению любви. ( какая? «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нежная», «светлая», «жертвенная»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предлагаю каждому назвать одно слово, которое для него связано с любовью. (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мама, папа, бабушка, природа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ответы записываются на доске.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всем классом из написанных слов, составляем общее определение любви. В ходе беседы приходим к выводу, что любовь к Родине и складывается из всех тех понятий, которые называли дети.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 работы со словарями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имеет большое воспитательное значение. Учащиеся могут выполнять самые различные задания.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Изучая тему «лексика» даю задание, выписать из толкового словаря значение слов Родина, Отчизна, раскрыть их лексический  смысл.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1)Отечество, родная сторона.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Место рождения, происхождение кого-либо, чего-либо.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ОТЕЧЕСТВО, ОТЧИЗНА, РОДИНА – синонимы.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однокоренных слов к слову Родина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(род, родители, родной, родня, родиться, родинка, родник, природа)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Ответить на вопрос , а что лично для вас значит слово Родина?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96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5" y="908720"/>
            <a:ext cx="806489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Словарная работа </a:t>
            </a:r>
            <a:r>
              <a:rPr lang="ru-RU" dirty="0"/>
              <a:t>(пулемёт ,пехота, орден, моряк, окопы, парад, война, </a:t>
            </a:r>
            <a:r>
              <a:rPr lang="ru-RU" b="1" dirty="0"/>
              <a:t>берёза</a:t>
            </a:r>
            <a:r>
              <a:rPr lang="ru-RU" dirty="0"/>
              <a:t>)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r>
              <a:rPr lang="ru-RU" b="1" dirty="0"/>
              <a:t>Пример:</a:t>
            </a:r>
            <a:r>
              <a:rPr lang="ru-RU" dirty="0"/>
              <a:t> при работе со словом берёза, задаю детям вопрос, какое дерево является символом России? Почему дерево стало символом России?</a:t>
            </a:r>
          </a:p>
          <a:p>
            <a:r>
              <a:rPr lang="ru-RU" dirty="0"/>
              <a:t>Заранее для  учащих готовлю мини доклады.</a:t>
            </a:r>
          </a:p>
          <a:p>
            <a:r>
              <a:rPr lang="ru-RU" b="1" dirty="0"/>
              <a:t>Пример:</a:t>
            </a:r>
            <a:r>
              <a:rPr lang="ru-RU" dirty="0"/>
              <a:t> С давних пор на Руси берёза считалась символом чистоты и невинности. Берёза также помогала людям в повседневной жизни. Без ее бересты не было бы бумаги для письма, домашней утвари и некоторых музыкальных инструментов. Избы освещались берёзовыми лучинами, они ровно горели и от них почти не было копоти. Считалось, что берёзовый сок, собранный в особые дни марта и апреля, очищает кровь.</a:t>
            </a:r>
          </a:p>
          <a:p>
            <a:r>
              <a:rPr lang="ru-RU" dirty="0"/>
              <a:t>Можно прочитать стихотворение:</a:t>
            </a:r>
          </a:p>
          <a:p>
            <a:r>
              <a:rPr lang="ru-RU" dirty="0"/>
              <a:t>Без берёзы не мыслю России,-</a:t>
            </a:r>
          </a:p>
          <a:p>
            <a:r>
              <a:rPr lang="ru-RU" dirty="0"/>
              <a:t>Так светла по-славянски она,</a:t>
            </a:r>
          </a:p>
          <a:p>
            <a:r>
              <a:rPr lang="ru-RU" dirty="0"/>
              <a:t>Что, быть может в столетья иные</a:t>
            </a:r>
          </a:p>
          <a:p>
            <a:r>
              <a:rPr lang="ru-RU" dirty="0"/>
              <a:t>От берёзы вся Русь рождена.</a:t>
            </a:r>
          </a:p>
          <a:p>
            <a:r>
              <a:rPr lang="ru-RU" b="1" dirty="0"/>
              <a:t>Работа с деформированными предложениями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40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692696"/>
            <a:ext cx="763284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деформированным текстом.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записывают с комментированием. К каждому предложению, даю задание.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их честь г..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вечный огонь.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поздравляют в..т..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победой.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возлагают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..ты.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помнят 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г..роях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все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г..рои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остались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ж..вы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подчеркнуть звонкие и глухие согласные</a:t>
            </a:r>
          </a:p>
          <a:p>
            <a:pPr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подчеркнуть слово, в котором звуков больше, чем букв</a:t>
            </a:r>
          </a:p>
          <a:p>
            <a:pPr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поставить ударение в словах</a:t>
            </a:r>
          </a:p>
          <a:p>
            <a:pPr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4– подчеркнуть слова, в котором букв больше, чем звуков</a:t>
            </a:r>
          </a:p>
          <a:p>
            <a:pPr fontAlgn="base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– над словами обозначить части речи</a:t>
            </a:r>
          </a:p>
          <a:p>
            <a:pPr fontAlgn="base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46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1011</TotalTime>
  <Words>809</Words>
  <Application>Microsoft Office PowerPoint</Application>
  <PresentationFormat>Экран (4:3)</PresentationFormat>
  <Paragraphs>117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Капля</vt:lpstr>
      <vt:lpstr>Как сердце связано с темой нашего мастер –класса?</vt:lpstr>
      <vt:lpstr>« сказал в сердцах» «у человека большое сердце» «люблю всем сердцем» Именно сердцем мы чувствуем любовь к своим родным и близким, к родному дому, к  своей большой и малой Родине. Любовь к Родине – это одно из самых сильных и глубоких чувств, которые может испытывать человек. Это не просто эмоциональное состояние, она имеет важное значение для общества и каждого из нас. В последнее время воспитание патриотических чувств приобретает всё большее общественное значение и становится задачей государственной важности. Гражданско – патриотическое воспитание – одна из главных задач, конечной целью, которой должно стать формирование личности гражданина, патриота, труженика, семьянина. Любовь к Отечеству начинается с любви к родному дому, к своим близким, к друзьям. Задача учителя – это воспитание любви к своей стране, родному краю, к своей малой родине. Чтобы получить результат, надо проводить системную работу на уроках, во внеурочной деятельности, на переменах, после уроков.</vt:lpstr>
      <vt:lpstr>ТЕМА: Гражданско – патриотическое воспитание на уроках русского  языка в начальной школе.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Вечная память нашим защитникам , ученикам  МАОУ  СОШ №11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Kab13</cp:lastModifiedBy>
  <cp:revision>93</cp:revision>
  <dcterms:created xsi:type="dcterms:W3CDTF">2020-04-26T23:15:20Z</dcterms:created>
  <dcterms:modified xsi:type="dcterms:W3CDTF">2025-04-23T01:33:52Z</dcterms:modified>
</cp:coreProperties>
</file>