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9" r:id="rId5"/>
    <p:sldId id="280" r:id="rId6"/>
    <p:sldId id="270" r:id="rId7"/>
    <p:sldId id="281" r:id="rId8"/>
    <p:sldId id="264" r:id="rId9"/>
    <p:sldId id="267" r:id="rId10"/>
    <p:sldId id="266" r:id="rId11"/>
    <p:sldId id="265" r:id="rId12"/>
    <p:sldId id="268" r:id="rId13"/>
    <p:sldId id="282" r:id="rId14"/>
    <p:sldId id="279" r:id="rId15"/>
    <p:sldId id="277" r:id="rId16"/>
    <p:sldId id="273" r:id="rId17"/>
    <p:sldId id="275" r:id="rId18"/>
    <p:sldId id="272" r:id="rId19"/>
    <p:sldId id="271" r:id="rId20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60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5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3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8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76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2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7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4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4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8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5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1D73-504E-447E-A628-67AD605E22AE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C5AA9-A315-4097-B4B7-274CEA710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72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0583" y="1717963"/>
            <a:ext cx="899727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«Использование говорящей среды для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элементарных математических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детей дошкольного возраста»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312" y="328829"/>
            <a:ext cx="9144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г. Хабаровск «Детский сад № 187»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6836" y="4778325"/>
            <a:ext cx="8635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Левун</a:t>
            </a:r>
            <a:r>
              <a:rPr lang="ru-RU" sz="28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Е.Т воспитатель МАДОУ №187</a:t>
            </a:r>
            <a:endParaRPr lang="ru-RU" sz="28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702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451">
        <p15:prstTrans prst="peelOff"/>
      </p:transition>
    </mc:Choice>
    <mc:Fallback xmlns="">
      <p:transition spd="slow" advTm="204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83" y="2345206"/>
            <a:ext cx="7549631" cy="348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710033" y="575974"/>
            <a:ext cx="4097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 по образцу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дня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1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9314" y="2176492"/>
            <a:ext cx="6234170" cy="287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8"/>
          <a:stretch/>
        </p:blipFill>
        <p:spPr>
          <a:xfrm rot="5400000">
            <a:off x="553227" y="2651103"/>
            <a:ext cx="4251263" cy="268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61908" y="139431"/>
            <a:ext cx="4040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dirty="0">
                <a:latin typeface="Museo Sans"/>
              </a:rPr>
              <a:t> 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075" y="1964555"/>
            <a:ext cx="5391788" cy="3034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61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668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8"/>
          <a:stretch/>
        </p:blipFill>
        <p:spPr>
          <a:xfrm>
            <a:off x="985550" y="916547"/>
            <a:ext cx="4269700" cy="2453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0"/>
          <a:stretch/>
        </p:blipFill>
        <p:spPr>
          <a:xfrm rot="5400000">
            <a:off x="4943047" y="3267961"/>
            <a:ext cx="3660912" cy="2692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3264" y="1847465"/>
            <a:ext cx="5690988" cy="2627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484392" y="147106"/>
            <a:ext cx="3177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</a:t>
            </a:r>
            <a:endParaRPr 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3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79" y="-1"/>
            <a:ext cx="12667080" cy="71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3563" y="2983632"/>
            <a:ext cx="4559593" cy="2690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87057" y="123922"/>
            <a:ext cx="318875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зубочисток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пластилина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2661" y="2438491"/>
            <a:ext cx="5469267" cy="307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936767" y="141055"/>
            <a:ext cx="31406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/>
          <a:stretch/>
        </p:blipFill>
        <p:spPr bwMode="auto">
          <a:xfrm>
            <a:off x="2904844" y="3836943"/>
            <a:ext cx="3715487" cy="27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6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0" y="3549855"/>
            <a:ext cx="5238484" cy="2946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8515" y="1855528"/>
            <a:ext cx="5589243" cy="3145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2" y="304480"/>
            <a:ext cx="5124660" cy="288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28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7908" y="1494457"/>
            <a:ext cx="6858000" cy="3869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437" y="1702274"/>
            <a:ext cx="6858000" cy="38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7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2" y="3429812"/>
            <a:ext cx="5382045" cy="3036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96606" y="421818"/>
            <a:ext cx="3315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улице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96" y="93705"/>
            <a:ext cx="5913289" cy="333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290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977" y="1727169"/>
            <a:ext cx="5018736" cy="283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9550" y="1617464"/>
            <a:ext cx="5663717" cy="319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193463"/>
            <a:ext cx="4953593" cy="279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00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8" y="3429812"/>
            <a:ext cx="5464580" cy="3082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5435" y="1035716"/>
            <a:ext cx="4752854" cy="2681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0417" y="2498750"/>
            <a:ext cx="5470758" cy="308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4368" y="0"/>
            <a:ext cx="4457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интеллектуалы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77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1" r="13741" b="-1"/>
          <a:stretch/>
        </p:blipFill>
        <p:spPr>
          <a:xfrm>
            <a:off x="2267882" y="1394803"/>
            <a:ext cx="7453746" cy="511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72130" y="455758"/>
            <a:ext cx="417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роботехника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4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7849" y="4527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5964" y="803745"/>
            <a:ext cx="10280072" cy="475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 для развития элементарных математических представлений у детей  дошкольного возраста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говорящую среду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1.Формировать качества личности ребенка, необходимые для успешного владения математикой: целенаправленность, настойчивость, находчивость, самостоятельность.</a:t>
            </a:r>
            <a:br>
              <a:rPr lang="ru-RU" sz="2400" b="1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Развивать </a:t>
            </a:r>
            <a:r>
              <a:rPr lang="ru-RU" sz="2400" b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детей самостоятельно использовать полученные знания в разных видах деятельности</a:t>
            </a:r>
          </a:p>
          <a:p>
            <a:r>
              <a:rPr lang="ru-RU" sz="2400" b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Воспитывать у детей потребность занимать свое свободное время не только интересными, но и требующими умственного напряжения, интеллектуального усилия играми</a:t>
            </a:r>
            <a:r>
              <a:rPr lang="ru-RU" sz="2400" b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0764" y="732289"/>
            <a:ext cx="99198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Современный ребенок — это житель XXI века, на которого оказывают влияние признаки настоящего времени, и, прежде всего, проникновение в повседневную жизнь информационных </a:t>
            </a:r>
            <a:r>
              <a:rPr lang="ru-RU" sz="28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технологий. </a:t>
            </a:r>
            <a:r>
              <a:rPr lang="ru-RU" sz="28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дошкольном возрасте игра имеет важнейшее значение в жизни маленького ребенка. Потребность в игре у детей сохраняется и занимает значительное место и впервые годы их обучения в школе.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86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9208" y="2375941"/>
            <a:ext cx="5330982" cy="277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2"/>
          <a:stretch/>
        </p:blipFill>
        <p:spPr>
          <a:xfrm>
            <a:off x="1030467" y="232872"/>
            <a:ext cx="5371154" cy="3115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77398" y="140347"/>
            <a:ext cx="4443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начинается у нас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входа в детский сад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26" y="4199071"/>
            <a:ext cx="5586072" cy="257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65321" y="3348710"/>
            <a:ext cx="5070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ориентировка в пространстве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45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926" y="1792990"/>
            <a:ext cx="4330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Ростомер измеряем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в мороженном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8174" y="1498271"/>
            <a:ext cx="4599709" cy="258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280" y="2205666"/>
            <a:ext cx="5743241" cy="323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039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74" y="1226555"/>
            <a:ext cx="5182390" cy="291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18519"/>
          <a:stretch/>
        </p:blipFill>
        <p:spPr>
          <a:xfrm>
            <a:off x="7017328" y="3453603"/>
            <a:ext cx="4164037" cy="306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1" b="7684"/>
          <a:stretch/>
        </p:blipFill>
        <p:spPr>
          <a:xfrm>
            <a:off x="2223654" y="4986378"/>
            <a:ext cx="3872345" cy="150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017328" y="203308"/>
            <a:ext cx="35193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вместе с родителями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дома различные дидактические    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8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5175" y="1668562"/>
            <a:ext cx="6259495" cy="352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54960" y="2075624"/>
            <a:ext cx="64633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 группы черепашка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«Толик», который передвигается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дням недели и по занятиям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7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115" y="3029100"/>
            <a:ext cx="4331193" cy="2437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6534" y="1769210"/>
            <a:ext cx="5943600" cy="3344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016" y="1942643"/>
            <a:ext cx="5874327" cy="33057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0597" y="156222"/>
            <a:ext cx="3162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отмечают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календаре число,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месяц, дни недели, время года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6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4"/>
            <a:ext cx="12192001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2696" y="1904409"/>
            <a:ext cx="5868647" cy="2709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096992" y="2106957"/>
            <a:ext cx="2771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дня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548" y="2434292"/>
            <a:ext cx="5451616" cy="2517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118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186</Words>
  <Application>Microsoft Office PowerPoint</Application>
  <PresentationFormat>Широкоэкранный</PresentationFormat>
  <Paragraphs>38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Lucida Sans Unicode</vt:lpstr>
      <vt:lpstr>Museo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49</cp:revision>
  <cp:lastPrinted>2024-05-16T12:07:20Z</cp:lastPrinted>
  <dcterms:created xsi:type="dcterms:W3CDTF">2024-04-30T23:41:31Z</dcterms:created>
  <dcterms:modified xsi:type="dcterms:W3CDTF">2024-11-17T07:51:12Z</dcterms:modified>
</cp:coreProperties>
</file>