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  <p:sldId id="262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69A2-5DDB-4509-B20A-152113664035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5591-B9C0-48FE-B102-4AD84B93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69A2-5DDB-4509-B20A-152113664035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5591-B9C0-48FE-B102-4AD84B93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69A2-5DDB-4509-B20A-152113664035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5591-B9C0-48FE-B102-4AD84B93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69A2-5DDB-4509-B20A-152113664035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5591-B9C0-48FE-B102-4AD84B93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69A2-5DDB-4509-B20A-152113664035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5591-B9C0-48FE-B102-4AD84B93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69A2-5DDB-4509-B20A-152113664035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5591-B9C0-48FE-B102-4AD84B93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69A2-5DDB-4509-B20A-152113664035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5591-B9C0-48FE-B102-4AD84B93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69A2-5DDB-4509-B20A-152113664035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5591-B9C0-48FE-B102-4AD84B93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69A2-5DDB-4509-B20A-152113664035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5591-B9C0-48FE-B102-4AD84B93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69A2-5DDB-4509-B20A-152113664035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5591-B9C0-48FE-B102-4AD84B93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69A2-5DDB-4509-B20A-152113664035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F5591-B9C0-48FE-B102-4AD84B93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869A2-5DDB-4509-B20A-152113664035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F5591-B9C0-48FE-B102-4AD84B936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Военный: векторные изображения и иллюстрации, которые можно скачать  бесплатно |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dirty="0"/>
              <a:t>Герой Советского Союза </a:t>
            </a:r>
            <a:br>
              <a:rPr lang="ru-RU" dirty="0"/>
            </a:br>
            <a:r>
              <a:rPr lang="ru-RU" dirty="0"/>
              <a:t>Яков Илларионович </a:t>
            </a:r>
            <a:r>
              <a:rPr lang="ru-RU" dirty="0" err="1"/>
              <a:t>Баляев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Содержимое 6" descr="Баляев в форме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1600200"/>
            <a:ext cx="4429155" cy="497207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Военный: векторные изображения и иллюстрации, которые можно скачать  бесплатно |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zvezda_geroja_sov.sojuza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"/>
            <a:ext cx="378621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рден Ленина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9" y="1714488"/>
            <a:ext cx="4214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Военный: векторные изображения и иллюстрации, которые можно скачать  бесплатно |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42900"/>
            <a:ext cx="928690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928670"/>
            <a:ext cx="9001156" cy="257176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prstTxWarp prst="textDeflateBottom">
              <a:avLst/>
            </a:prstTxWarp>
          </a:bodyPr>
          <a:lstStyle/>
          <a:p>
            <a:r>
              <a:rPr lang="ru-RU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Военный: векторные изображения и иллюстрации, которые можно скачать  бесплатно |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Цель </a:t>
            </a:r>
            <a:r>
              <a:rPr lang="ru-RU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проекта: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всестороннее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исследование биографии 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Якова Илларионовича </a:t>
            </a:r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Баляева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его подвигов и вклада в победу Советского Союза в годы Великой Отечественной войны, а также изучение влияния его мужества на военное и послевоенное поколение. 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Военный: векторные изображения и иллюстрации, которые можно скачать  бесплатно |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 Военный: векторные изображения и иллюстрации, которые можно скачать  бесплатно |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ото Баляева с описанием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0"/>
            <a:ext cx="70009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Военный: векторные изображения и иллюстрации, которые можно скачать  бесплатно |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тец Баляев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0"/>
            <a:ext cx="63579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Военный: векторные изображения и иллюстрации, которые можно скачать  бесплатно |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аляев перед уходом на фронт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571480"/>
            <a:ext cx="5786478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 Военный: векторные изображения и иллюстрации, которые можно скачать  бесплатно |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ысадка десанта 1945 август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620"/>
            <a:ext cx="9144000" cy="66487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 Военный: векторные изображения и иллюстрации, которые можно скачать  бесплатно |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Фон Военный: векторные изображения и иллюстрации, которые можно скачать  бесплатно | Freepi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Памятник Баляева на Поспелов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10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Герой Советского Союза  Яков Илларионович Баляев </vt:lpstr>
      <vt:lpstr>Цель проекта:  всестороннее исследование биографии Якова Илларионовича Баляева, его подвигов и вклада в победу Советского Союза в годы Великой Отечественной войны, а также изучение влияния его мужества на военное и послевоенное поколение.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Константин</dc:creator>
  <cp:lastModifiedBy>Константин</cp:lastModifiedBy>
  <cp:revision>98</cp:revision>
  <dcterms:created xsi:type="dcterms:W3CDTF">2025-03-16T08:43:33Z</dcterms:created>
  <dcterms:modified xsi:type="dcterms:W3CDTF">2025-03-18T07:26:58Z</dcterms:modified>
</cp:coreProperties>
</file>