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7" r:id="rId3"/>
    <p:sldId id="279" r:id="rId4"/>
    <p:sldId id="291" r:id="rId5"/>
    <p:sldId id="292" r:id="rId6"/>
    <p:sldId id="276" r:id="rId7"/>
    <p:sldId id="289" r:id="rId8"/>
    <p:sldId id="285" r:id="rId9"/>
    <p:sldId id="275" r:id="rId10"/>
    <p:sldId id="280" r:id="rId11"/>
    <p:sldId id="293" r:id="rId12"/>
    <p:sldId id="296" r:id="rId13"/>
    <p:sldId id="278" r:id="rId14"/>
    <p:sldId id="284" r:id="rId15"/>
    <p:sldId id="303" r:id="rId16"/>
    <p:sldId id="274" r:id="rId17"/>
    <p:sldId id="298" r:id="rId18"/>
    <p:sldId id="281" r:id="rId19"/>
    <p:sldId id="309" r:id="rId20"/>
    <p:sldId id="272" r:id="rId21"/>
    <p:sldId id="282" r:id="rId22"/>
    <p:sldId id="304" r:id="rId23"/>
    <p:sldId id="271" r:id="rId24"/>
    <p:sldId id="283" r:id="rId25"/>
    <p:sldId id="305" r:id="rId26"/>
    <p:sldId id="263" r:id="rId27"/>
    <p:sldId id="307" r:id="rId28"/>
    <p:sldId id="306" r:id="rId29"/>
    <p:sldId id="264" r:id="rId30"/>
    <p:sldId id="301" r:id="rId31"/>
    <p:sldId id="302" r:id="rId32"/>
    <p:sldId id="300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5A96A8-6324-45B0-9E92-1108600D4D33}">
          <p14:sldIdLst>
            <p14:sldId id="257"/>
            <p14:sldId id="277"/>
            <p14:sldId id="279"/>
            <p14:sldId id="291"/>
            <p14:sldId id="292"/>
          </p14:sldIdLst>
        </p14:section>
        <p14:section name="Раздел без заголовка" id="{77968C36-2BA7-46AF-8ADC-FAF209EC319A}">
          <p14:sldIdLst>
            <p14:sldId id="276"/>
            <p14:sldId id="289"/>
            <p14:sldId id="285"/>
            <p14:sldId id="275"/>
            <p14:sldId id="280"/>
            <p14:sldId id="293"/>
            <p14:sldId id="296"/>
            <p14:sldId id="278"/>
            <p14:sldId id="284"/>
            <p14:sldId id="303"/>
            <p14:sldId id="274"/>
            <p14:sldId id="298"/>
            <p14:sldId id="281"/>
            <p14:sldId id="309"/>
            <p14:sldId id="272"/>
            <p14:sldId id="282"/>
            <p14:sldId id="304"/>
            <p14:sldId id="271"/>
            <p14:sldId id="283"/>
            <p14:sldId id="305"/>
            <p14:sldId id="263"/>
            <p14:sldId id="307"/>
            <p14:sldId id="306"/>
            <p14:sldId id="264"/>
            <p14:sldId id="301"/>
            <p14:sldId id="302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6410"/>
  </p:normalViewPr>
  <p:slideViewPr>
    <p:cSldViewPr snapToGrid="0">
      <p:cViewPr varScale="1">
        <p:scale>
          <a:sx n="39" d="100"/>
          <a:sy n="39" d="100"/>
        </p:scale>
        <p:origin x="10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27.04.2023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27.04.2023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5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27.04.2023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27.04.2023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1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27.04.2023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749" y="548640"/>
            <a:ext cx="6082747" cy="922351"/>
          </a:xfrm>
        </p:spPr>
        <p:txBody>
          <a:bodyPr rtlCol="0">
            <a:noAutofit/>
          </a:bodyPr>
          <a:lstStyle/>
          <a:p>
            <a:pPr algn="ctr" rtl="0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749" y="1470991"/>
            <a:ext cx="6347790" cy="1162143"/>
          </a:xfrm>
        </p:spPr>
        <p:txBody>
          <a:bodyPr rtlCol="0">
            <a:noAutofit/>
          </a:bodyPr>
          <a:lstStyle/>
          <a:p>
            <a:pPr algn="ctr" rtl="0"/>
            <a:r>
              <a:rPr lang="ru-RU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Угадай-ка</a:t>
            </a:r>
            <a:endParaRPr lang="ru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34" y="3090334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AB7E7-D916-4DFA-A00B-AEDDA47C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39168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What asks no question but demands an answer?</a:t>
            </a:r>
            <a:br>
              <a:rPr lang="ru" sz="3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A3504-0FDE-40F7-A73A-2FBC8E32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8A9AB6-7DBD-4788-A41D-DB225CCF5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90" y="2791507"/>
            <a:ext cx="5479558" cy="40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BA4A10D-5603-47EA-B7AA-D9CC2E5C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011356"/>
            <a:ext cx="5878644" cy="38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529D16-A323-47CC-9521-5F9CCC77B123}"/>
              </a:ext>
            </a:extLst>
          </p:cNvPr>
          <p:cNvSpPr/>
          <p:nvPr/>
        </p:nvSpPr>
        <p:spPr>
          <a:xfrm>
            <a:off x="119270" y="3564831"/>
            <a:ext cx="11622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8376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AB7E7-D916-4DFA-A00B-AEDDA47C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39168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What asks no question but demands an answer?</a:t>
            </a:r>
            <a:br>
              <a:rPr lang="ru" sz="3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A3504-0FDE-40F7-A73A-2FBC8E32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8A9AB6-7DBD-4788-A41D-DB225CCF5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78" y="2718179"/>
            <a:ext cx="5478470" cy="40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BA4A10D-5603-47EA-B7AA-D9CC2E5C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011356"/>
            <a:ext cx="5878644" cy="38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529D16-A323-47CC-9521-5F9CCC77B123}"/>
              </a:ext>
            </a:extLst>
          </p:cNvPr>
          <p:cNvSpPr/>
          <p:nvPr/>
        </p:nvSpPr>
        <p:spPr>
          <a:xfrm>
            <a:off x="119270" y="3564831"/>
            <a:ext cx="11622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                                                                                                      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doorbell</a:t>
            </a:r>
          </a:p>
        </p:txBody>
      </p:sp>
    </p:spTree>
    <p:extLst>
      <p:ext uri="{BB962C8B-B14F-4D97-AF65-F5344CB8AC3E}">
        <p14:creationId xmlns:p14="http://schemas.microsoft.com/office/powerpoint/2010/main" val="10944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AB7E7-D916-4DFA-A00B-AEDDA47C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391687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What asks no question but demands an answer?</a:t>
            </a:r>
            <a:br>
              <a:rPr lang="ru" sz="3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A3504-0FDE-40F7-A73A-2FBC8E32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8A9AB6-7DBD-4788-A41D-DB225CCF51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752600"/>
            <a:ext cx="6572250" cy="490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529D16-A323-47CC-9521-5F9CCC77B123}"/>
              </a:ext>
            </a:extLst>
          </p:cNvPr>
          <p:cNvSpPr/>
          <p:nvPr/>
        </p:nvSpPr>
        <p:spPr>
          <a:xfrm>
            <a:off x="1409700" y="2717367"/>
            <a:ext cx="3181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DOORBELL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8" y="649357"/>
            <a:ext cx="4625008" cy="64926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6" y="1152939"/>
            <a:ext cx="11247414" cy="1815547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FC000"/>
                </a:solidFill>
              </a:rPr>
              <a:t>Which letter sounds like an i</a:t>
            </a:r>
            <a:r>
              <a:rPr lang="en-US" sz="5400" b="1" dirty="0">
                <a:solidFill>
                  <a:schemeClr val="tx1"/>
                </a:solidFill>
              </a:rPr>
              <a:t>n</a:t>
            </a:r>
            <a:r>
              <a:rPr lang="en-US" sz="5400" b="1" dirty="0">
                <a:solidFill>
                  <a:srgbClr val="FFC000"/>
                </a:solidFill>
              </a:rPr>
              <a:t>s</a:t>
            </a:r>
            <a:r>
              <a:rPr lang="en-US" sz="5400" b="1" dirty="0">
                <a:solidFill>
                  <a:schemeClr val="tx1"/>
                </a:solidFill>
              </a:rPr>
              <a:t>e</a:t>
            </a:r>
            <a:r>
              <a:rPr lang="en-US" sz="5400" b="1" dirty="0">
                <a:solidFill>
                  <a:srgbClr val="FFC000"/>
                </a:solidFill>
              </a:rPr>
              <a:t>c</a:t>
            </a:r>
            <a:r>
              <a:rPr lang="en-US" sz="5400" b="1" dirty="0">
                <a:solidFill>
                  <a:schemeClr val="tx1"/>
                </a:solidFill>
              </a:rPr>
              <a:t>t</a:t>
            </a:r>
            <a:r>
              <a:rPr lang="en-US" sz="5400" b="1" dirty="0">
                <a:solidFill>
                  <a:srgbClr val="FFC000"/>
                </a:solidFill>
              </a:rPr>
              <a:t>?</a:t>
            </a:r>
            <a:endParaRPr lang="ru" sz="54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87" y="3094475"/>
            <a:ext cx="11247414" cy="3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7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2E7ADAE-9A16-4023-8269-AFA46979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73341"/>
            <a:ext cx="2844799" cy="365125"/>
          </a:xfrm>
        </p:spPr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D65437-2C43-4C4E-B2A6-245F31295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9" y="2290443"/>
            <a:ext cx="5910470" cy="420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A1875C-9C70-4AB3-9FA7-6DAE8449EE6A}"/>
              </a:ext>
            </a:extLst>
          </p:cNvPr>
          <p:cNvSpPr/>
          <p:nvPr/>
        </p:nvSpPr>
        <p:spPr>
          <a:xfrm>
            <a:off x="1364975" y="434086"/>
            <a:ext cx="8931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FFC000"/>
                </a:solidFill>
              </a:rPr>
              <a:t>Which letter sounds like an </a:t>
            </a:r>
            <a:r>
              <a:rPr lang="en-US" sz="6600" b="1" dirty="0">
                <a:solidFill>
                  <a:srgbClr val="FFC000"/>
                </a:solidFill>
              </a:rPr>
              <a:t>i</a:t>
            </a:r>
            <a:r>
              <a:rPr lang="en-US" sz="6600" b="1" dirty="0"/>
              <a:t>n</a:t>
            </a:r>
            <a:r>
              <a:rPr lang="en-US" sz="6600" b="1" dirty="0">
                <a:solidFill>
                  <a:srgbClr val="FFC000"/>
                </a:solidFill>
              </a:rPr>
              <a:t>s</a:t>
            </a:r>
            <a:r>
              <a:rPr lang="en-US" sz="6600" b="1" dirty="0"/>
              <a:t>e</a:t>
            </a:r>
            <a:r>
              <a:rPr lang="en-US" sz="6600" b="1" dirty="0">
                <a:solidFill>
                  <a:srgbClr val="FFC000"/>
                </a:solidFill>
              </a:rPr>
              <a:t>c</a:t>
            </a:r>
            <a:r>
              <a:rPr lang="en-US" sz="6600" b="1" dirty="0"/>
              <a:t>t</a:t>
            </a:r>
            <a:r>
              <a:rPr lang="en-US" sz="6600" b="1" dirty="0">
                <a:solidFill>
                  <a:srgbClr val="FFC000"/>
                </a:solidFill>
              </a:rPr>
              <a:t>?</a:t>
            </a:r>
            <a:endParaRPr lang="ru" sz="6600" b="1" dirty="0">
              <a:solidFill>
                <a:srgbClr val="FFC00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590C3C1-208F-4887-8BD2-57EF2C190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9914" r="4039" b="2192"/>
          <a:stretch/>
        </p:blipFill>
        <p:spPr bwMode="auto">
          <a:xfrm>
            <a:off x="523686" y="4392590"/>
            <a:ext cx="3322987" cy="210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AB63C7A-5431-4756-A0BE-FCDE0A0C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38" y="4600189"/>
            <a:ext cx="3180531" cy="21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72BE3FF-4F4F-442D-858D-524418DD3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5474" r="7174" b="10660"/>
          <a:stretch/>
        </p:blipFill>
        <p:spPr bwMode="auto">
          <a:xfrm>
            <a:off x="5830957" y="2320118"/>
            <a:ext cx="2844800" cy="21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3A0846B2-FA80-4513-89A8-FCA3ADD3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63" y="2320118"/>
            <a:ext cx="3180531" cy="21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15FFA4-FECE-4568-B2E7-0E5B236CD26C}"/>
              </a:ext>
            </a:extLst>
          </p:cNvPr>
          <p:cNvSpPr/>
          <p:nvPr/>
        </p:nvSpPr>
        <p:spPr>
          <a:xfrm>
            <a:off x="6823244" y="4498279"/>
            <a:ext cx="18525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 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butterfly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2" grpId="2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2706C6-ABAF-4DB4-8849-C3343223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5D8A034-5223-4196-BD8F-BC1081B8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05" y="618920"/>
            <a:ext cx="8226827" cy="61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8" y="649358"/>
            <a:ext cx="4625008" cy="4627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6" y="939115"/>
            <a:ext cx="11247414" cy="148281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300" b="1" dirty="0"/>
              <a:t>What goes up when the </a:t>
            </a:r>
            <a:r>
              <a:rPr lang="en-US" sz="4300" b="1" dirty="0">
                <a:solidFill>
                  <a:srgbClr val="FF0000"/>
                </a:solidFill>
              </a:rPr>
              <a:t>r</a:t>
            </a:r>
            <a:r>
              <a:rPr lang="en-US" sz="4300" b="1" dirty="0">
                <a:solidFill>
                  <a:srgbClr val="FFC000"/>
                </a:solidFill>
              </a:rPr>
              <a:t>a</a:t>
            </a:r>
            <a:r>
              <a:rPr lang="en-US" sz="4300" b="1" dirty="0">
                <a:solidFill>
                  <a:srgbClr val="FFFF00"/>
                </a:solidFill>
              </a:rPr>
              <a:t>i</a:t>
            </a:r>
            <a:r>
              <a:rPr lang="en-US" sz="4300" b="1" dirty="0">
                <a:solidFill>
                  <a:srgbClr val="00B050"/>
                </a:solidFill>
              </a:rPr>
              <a:t>n</a:t>
            </a:r>
            <a:r>
              <a:rPr lang="en-US" sz="4300" b="1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en-US" sz="4300" b="1" dirty="0"/>
              <a:t>comes down?</a:t>
            </a:r>
            <a:endParaRPr lang="ru" sz="43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87" y="3094475"/>
            <a:ext cx="11247414" cy="3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1D7F-2C21-4C29-83C9-BA17B03A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499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What goes up when the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>
                <a:solidFill>
                  <a:srgbClr val="FFC000"/>
                </a:solidFill>
              </a:rPr>
              <a:t>a</a:t>
            </a:r>
            <a:r>
              <a:rPr lang="en-US" sz="3600" b="1" dirty="0">
                <a:solidFill>
                  <a:srgbClr val="FFFF00"/>
                </a:solidFill>
              </a:rPr>
              <a:t>i</a:t>
            </a:r>
            <a:r>
              <a:rPr lang="en-US" sz="3600" b="1" dirty="0">
                <a:solidFill>
                  <a:srgbClr val="00B050"/>
                </a:solidFill>
              </a:rPr>
              <a:t>n</a:t>
            </a:r>
            <a:r>
              <a:rPr lang="en-US" sz="3600" b="1" dirty="0"/>
              <a:t> comes down?</a:t>
            </a:r>
            <a:br>
              <a:rPr lang="ru" sz="3600" b="1" dirty="0"/>
            </a:br>
            <a:endParaRPr lang="ru-RU" sz="36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C60FF-5456-4781-9679-2BE756FB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AB64811-D5B5-4022-A0CB-18145240B5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4" y="2032996"/>
            <a:ext cx="5912446" cy="40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8FA1C0E-D1D6-4C33-AA2B-165B4ECE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32995"/>
            <a:ext cx="5683846" cy="40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14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FF590D5-384A-454B-97CC-77776194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7477D0D-DFDC-4118-A067-02E6283CE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54" y="2982852"/>
            <a:ext cx="5471648" cy="37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4FD11FA-1A40-45BC-AA58-C96A11BF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9" y="1582419"/>
            <a:ext cx="6339906" cy="41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119BC4-9DAD-4F84-84DA-91EA2A204DE1}"/>
              </a:ext>
            </a:extLst>
          </p:cNvPr>
          <p:cNvSpPr/>
          <p:nvPr/>
        </p:nvSpPr>
        <p:spPr>
          <a:xfrm>
            <a:off x="125898" y="490330"/>
            <a:ext cx="1193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goes up when the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down?</a:t>
            </a:r>
            <a:endParaRPr lang="ru" sz="4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E8E4E9-41C0-42B6-ADE5-A1811EA260B1}"/>
              </a:ext>
            </a:extLst>
          </p:cNvPr>
          <p:cNvSpPr/>
          <p:nvPr/>
        </p:nvSpPr>
        <p:spPr>
          <a:xfrm>
            <a:off x="251791" y="3244334"/>
            <a:ext cx="11675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umbrella</a:t>
            </a:r>
          </a:p>
        </p:txBody>
      </p:sp>
    </p:spTree>
    <p:extLst>
      <p:ext uri="{BB962C8B-B14F-4D97-AF65-F5344CB8AC3E}">
        <p14:creationId xmlns:p14="http://schemas.microsoft.com/office/powerpoint/2010/main" val="21359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A567F8-7B85-40D4-A244-D558618D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14-D716-424B-81EB-73F542FAD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10" y="847459"/>
            <a:ext cx="5399079" cy="57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EA94CD-D481-43E2-A973-995AEE83F540}"/>
              </a:ext>
            </a:extLst>
          </p:cNvPr>
          <p:cNvSpPr/>
          <p:nvPr/>
        </p:nvSpPr>
        <p:spPr>
          <a:xfrm>
            <a:off x="1334530" y="1729946"/>
            <a:ext cx="383059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4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496" y="424070"/>
            <a:ext cx="4625008" cy="728869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253" y="1152939"/>
            <a:ext cx="9740348" cy="861391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When I eat, I live; </a:t>
            </a:r>
            <a:r>
              <a:rPr lang="en-US" sz="3600" b="1" dirty="0">
                <a:solidFill>
                  <a:srgbClr val="00B0F0"/>
                </a:solidFill>
                <a:latin typeface="+mj-lt"/>
              </a:rPr>
              <a:t>but when I drink,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I die. </a:t>
            </a:r>
          </a:p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am I ?</a:t>
            </a:r>
            <a:endParaRPr lang="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6609" y="3094475"/>
            <a:ext cx="9522791" cy="3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8" y="649358"/>
            <a:ext cx="4625008" cy="49032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1139688"/>
            <a:ext cx="11873948" cy="1430518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 our lives is always increasing but never decreasing? </a:t>
            </a:r>
            <a:endParaRPr lang="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63" y="3015049"/>
            <a:ext cx="11306969" cy="341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296CE19-557D-4667-8CD3-3713A9A9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A8F3F7-74A0-4BC9-8FB0-FEA7FFD6D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6" y="2235763"/>
            <a:ext cx="5458960" cy="38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C70A16D-5674-4640-AA22-38EE68A4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62" y="2379034"/>
            <a:ext cx="6246701" cy="44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01D2D4-58DD-4314-B187-EBBB8286B468}"/>
              </a:ext>
            </a:extLst>
          </p:cNvPr>
          <p:cNvSpPr/>
          <p:nvPr/>
        </p:nvSpPr>
        <p:spPr>
          <a:xfrm>
            <a:off x="212036" y="450574"/>
            <a:ext cx="11767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What in our lives is always increasing but never decreasing? </a:t>
            </a:r>
            <a:endParaRPr lang="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663487-F532-4D0F-925E-A57DD77B5188}"/>
              </a:ext>
            </a:extLst>
          </p:cNvPr>
          <p:cNvSpPr/>
          <p:nvPr/>
        </p:nvSpPr>
        <p:spPr>
          <a:xfrm>
            <a:off x="1007165" y="2235763"/>
            <a:ext cx="8362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126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9E6BB6-1F68-4330-9E44-630DFCE0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AC5A4C7-3B67-4009-A330-E75392BE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90" y="1007999"/>
            <a:ext cx="8995902" cy="57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9BAD9C-774F-4513-9E09-751BD13BC648}"/>
              </a:ext>
            </a:extLst>
          </p:cNvPr>
          <p:cNvSpPr/>
          <p:nvPr/>
        </p:nvSpPr>
        <p:spPr>
          <a:xfrm>
            <a:off x="1779190" y="1007999"/>
            <a:ext cx="3163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69450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8" y="649358"/>
            <a:ext cx="4625008" cy="43732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5" y="1086679"/>
            <a:ext cx="11767930" cy="150824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sisters fair and bright. </a:t>
            </a:r>
          </a:p>
          <a:p>
            <a:pPr algn="ctr">
              <a:lnSpc>
                <a:spcPct val="100000"/>
              </a:lnSpc>
            </a:pPr>
            <a:r>
              <a:rPr lang="en-US" sz="4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running, never meet.</a:t>
            </a:r>
            <a:endParaRPr lang="ru" sz="41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31" y="3094475"/>
            <a:ext cx="11289270" cy="3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D116-8945-4068-B52F-6823A761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23" y="371061"/>
            <a:ext cx="11441953" cy="19745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Two sisters fair and bright </a:t>
            </a:r>
            <a:br>
              <a:rPr lang="ru-RU" sz="4400" b="1" dirty="0">
                <a:solidFill>
                  <a:srgbClr val="FFC000"/>
                </a:solidFill>
              </a:rPr>
            </a:br>
            <a:r>
              <a:rPr lang="en-US" sz="4400" b="1" dirty="0">
                <a:solidFill>
                  <a:srgbClr val="FFC000"/>
                </a:solidFill>
              </a:rPr>
              <a:t>Always running, never meet.</a:t>
            </a:r>
            <a:br>
              <a:rPr lang="ru" b="1" dirty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2342F6-76D4-4A0C-B8E0-67FD4A1A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FACBF52-D030-4C13-9EBE-B4EC54E3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7" y="1890876"/>
            <a:ext cx="5812412" cy="375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BA62CCA-84BC-4DE9-99EA-15FB54F84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7" y="3890665"/>
            <a:ext cx="4526489" cy="28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638654AE-0E85-4E25-AA1E-9B37D946A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3" y="3767798"/>
            <a:ext cx="4944860" cy="28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5C253D-0BFF-4D8C-B3F7-E8ECEF9641B4}"/>
              </a:ext>
            </a:extLst>
          </p:cNvPr>
          <p:cNvSpPr/>
          <p:nvPr/>
        </p:nvSpPr>
        <p:spPr>
          <a:xfrm>
            <a:off x="375023" y="3244334"/>
            <a:ext cx="11441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and Moon                                                     day and night</a:t>
            </a:r>
          </a:p>
        </p:txBody>
      </p:sp>
    </p:spTree>
    <p:extLst>
      <p:ext uri="{BB962C8B-B14F-4D97-AF65-F5344CB8AC3E}">
        <p14:creationId xmlns:p14="http://schemas.microsoft.com/office/powerpoint/2010/main" val="166729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5DF470-14A1-4B1A-A033-2A2483D7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1F8E94-679F-4D57-A634-94518708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05" y="1338309"/>
            <a:ext cx="8127245" cy="53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3AE493-B32E-4DE8-B82C-A9EFD607AFBC}"/>
              </a:ext>
            </a:extLst>
          </p:cNvPr>
          <p:cNvSpPr/>
          <p:nvPr/>
        </p:nvSpPr>
        <p:spPr>
          <a:xfrm>
            <a:off x="4201297" y="691978"/>
            <a:ext cx="373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365" y="465668"/>
            <a:ext cx="4704521" cy="674019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49" y="1139687"/>
            <a:ext cx="11734622" cy="1628227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Two geese before a goose, and two geese behind a goose, and one goose in the middle. How many geese in all?</a:t>
            </a:r>
            <a:endParaRPr lang="ru" sz="3200" b="1" dirty="0">
              <a:solidFill>
                <a:schemeClr val="accent5"/>
              </a:solidFill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9189"/>
            <a:ext cx="11260667" cy="34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1667-9E06-4477-A164-4253EE33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163254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Two geese before a goose, and two geese behind a goose, and one goose in the middle. 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chemeClr val="accent5"/>
                </a:solidFill>
              </a:rPr>
              <a:t>How many geese in all?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920D7-D909-4853-BECD-F1FB7E2A7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362200"/>
            <a:ext cx="3891954" cy="695419"/>
          </a:xfrm>
        </p:spPr>
        <p:txBody>
          <a:bodyPr>
            <a:normAutofit fontScale="62500" lnSpcReduction="20000"/>
          </a:bodyPr>
          <a:lstStyle/>
          <a:p>
            <a:r>
              <a:rPr lang="ru-RU" sz="60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GEESE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40DFB-D2B7-45D2-8585-6DB3B33A2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4314" y="2156787"/>
            <a:ext cx="3682313" cy="90083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ru-RU" sz="5700" b="1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5700" b="1" dirty="0"/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GEESE</a:t>
            </a:r>
            <a:r>
              <a:rPr lang="en-US" sz="5700" b="1" dirty="0"/>
              <a:t> </a:t>
            </a:r>
            <a:endParaRPr lang="ru-RU" sz="5700" b="1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04D79-0593-47DE-8B0A-E07E2878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3C13A7E-4C64-47B0-B355-B165BE4012B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B1B3A1-8A3C-46D1-9D2C-3CF414373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918" b="2918"/>
          <a:stretch/>
        </p:blipFill>
        <p:spPr bwMode="auto">
          <a:xfrm>
            <a:off x="6095999" y="3209380"/>
            <a:ext cx="5840627" cy="34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2951E6E-59BD-408A-920C-4640A3FF1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3" y="3103786"/>
            <a:ext cx="5577016" cy="35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025087-D2D1-4C5F-A87A-BCE89A4C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DFD339-A7E9-4794-B72B-4FDED3C0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41" y="805709"/>
            <a:ext cx="8677509" cy="57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44" y="465668"/>
            <a:ext cx="5682676" cy="671154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5" y="1338470"/>
            <a:ext cx="11741426" cy="1108168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 is that can speak </a:t>
            </a:r>
            <a:r>
              <a:rPr lang="en-US" sz="3600" b="1" dirty="0">
                <a:solidFill>
                  <a:srgbClr val="002060"/>
                </a:solidFill>
              </a:rPr>
              <a:t>any language </a:t>
            </a:r>
            <a:r>
              <a:rPr lang="en-US" sz="3600" b="1" dirty="0">
                <a:solidFill>
                  <a:srgbClr val="0070C0"/>
                </a:solidFill>
              </a:rPr>
              <a:t>but never went to school?</a:t>
            </a:r>
            <a:endParaRPr lang="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E2AE4-6C62-4373-83B8-F381A0DC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8" y="702365"/>
            <a:ext cx="8653670" cy="15194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When I eat, I live; </a:t>
            </a:r>
            <a:r>
              <a:rPr lang="en-US" sz="3600" b="1" dirty="0">
                <a:solidFill>
                  <a:srgbClr val="00B0F0"/>
                </a:solidFill>
              </a:rPr>
              <a:t>but when I drink,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I die.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WHAT am I ?</a:t>
            </a:r>
            <a:br>
              <a:rPr lang="ru" sz="40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619A-2A14-4617-AEBC-DD089266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884EA7-735E-4EDC-823C-4EB762F1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92" y="2392206"/>
            <a:ext cx="5819938" cy="38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8841C33-C901-4358-8A5D-6E1941A7F7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0" y="2392206"/>
            <a:ext cx="5876004" cy="38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31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B0132A6-9FF8-4C90-B8B0-3678ADB6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1996440"/>
            <a:ext cx="5194769" cy="812235"/>
          </a:xfrm>
        </p:spPr>
        <p:txBody>
          <a:bodyPr/>
          <a:lstStyle/>
          <a:p>
            <a:pPr algn="ctr"/>
            <a:endParaRPr lang="ru-RU" sz="3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CC606-2986-46C4-8674-5B6B6293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1996441"/>
            <a:ext cx="5194770" cy="624840"/>
          </a:xfrm>
        </p:spPr>
        <p:txBody>
          <a:bodyPr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D80ECC-5C04-414F-8CA9-87E10B5A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1CA3B4-5CE4-4976-BBFE-4E91C7258FC5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EC8D0C-7997-4E78-8EE1-6554430D2F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8" y="1886129"/>
            <a:ext cx="7179599" cy="47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75ECBA5-1FA9-4E1A-BEFC-240200AF2D1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63" y="1564995"/>
            <a:ext cx="3235646" cy="5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B910EB-B3F6-4BE2-93F3-595932D77310}"/>
              </a:ext>
            </a:extLst>
          </p:cNvPr>
          <p:cNvSpPr/>
          <p:nvPr/>
        </p:nvSpPr>
        <p:spPr>
          <a:xfrm>
            <a:off x="581191" y="685800"/>
            <a:ext cx="110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 is that can speak any language but never went to school?</a:t>
            </a:r>
            <a:endParaRPr lang="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4575C-C10D-4160-B6E2-A2E81879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48640"/>
            <a:ext cx="11275528" cy="12150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What is that can speak any language but never went to school?</a:t>
            </a:r>
            <a:br>
              <a:rPr lang="ru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0132A6-9FF8-4C90-B8B0-3678ADB6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096" y="1199638"/>
            <a:ext cx="5194769" cy="79680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CC606-2986-46C4-8674-5B6B6293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960120"/>
            <a:ext cx="5194770" cy="1036321"/>
          </a:xfrm>
        </p:spPr>
        <p:txBody>
          <a:bodyPr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dictionary</a:t>
            </a:r>
          </a:p>
          <a:p>
            <a:pPr algn="ctr"/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D80ECC-5C04-414F-8CA9-87E10B5A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1CA3B4-5CE4-4976-BBFE-4E91C7258FC5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EC8D0C-7997-4E78-8EE1-6554430D2F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6" y="2112735"/>
            <a:ext cx="6307578" cy="41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A1097CB-8B0B-4A70-8AE3-97F8A666B98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715" y="1929979"/>
            <a:ext cx="3165885" cy="47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8D4476-8B66-461D-B27B-FD9C0458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238520A-9908-4D07-B18C-8CD76B397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08" y="688965"/>
            <a:ext cx="8178642" cy="58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5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C94A9-17C2-4CAF-B323-B98FC64B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When I eat, I live; </a:t>
            </a:r>
            <a:r>
              <a:rPr lang="en-US" b="1" dirty="0">
                <a:solidFill>
                  <a:srgbClr val="00B0F0"/>
                </a:solidFill>
              </a:rPr>
              <a:t>but when I drink,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 die.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WHAT am I 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F68CD-D670-4989-8D26-5E6397562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7CE8D7-AD48-456A-879F-D3D92CE24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CB9161-2CC7-45FF-B36A-A0F70BD5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1CA3B4-5CE4-4976-BBFE-4E91C7258FC5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D9B47D-F777-47F3-BF10-5B9B909A3A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0" y="3107531"/>
            <a:ext cx="5250999" cy="33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E2B9D52-8E00-424E-B379-1C31F0A9179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11" y="3107531"/>
            <a:ext cx="5250998" cy="33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AF9934B-003E-4ADA-A143-EEF9A9179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3107531"/>
            <a:ext cx="5250999" cy="331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7B1F8-2723-4088-A34A-D93669DB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5832389"/>
            <a:ext cx="11029616" cy="79083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E05F74D-5147-47AD-B8EA-8A5E7872DD1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4" b="21254"/>
          <a:stretch>
            <a:fillRect/>
          </a:stretch>
        </p:blipFill>
        <p:spPr bwMode="auto">
          <a:xfrm>
            <a:off x="784866" y="1035908"/>
            <a:ext cx="10622268" cy="47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8" y="649357"/>
            <a:ext cx="4625008" cy="649263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6" y="1152939"/>
            <a:ext cx="11247414" cy="1941536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C00000"/>
                </a:solidFill>
                <a:latin typeface="+mj-lt"/>
              </a:rPr>
              <a:t>Which ALPHABET letter is </a:t>
            </a:r>
          </a:p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rgbClr val="C00000"/>
                </a:solidFill>
                <a:latin typeface="+mj-lt"/>
              </a:rPr>
              <a:t>a hot drink?  </a:t>
            </a:r>
            <a:endParaRPr lang="ru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223" y="3094475"/>
            <a:ext cx="9522791" cy="34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32C3D-3E4E-4688-BFFE-A066C417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6" y="442957"/>
            <a:ext cx="11502887" cy="155348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Which ALPHABET letter is 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a hot drink?</a:t>
            </a:r>
            <a:endParaRPr lang="ru-RU" sz="4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33930-E6BD-4E72-89EC-A181FE35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556" y="5885838"/>
            <a:ext cx="11465644" cy="737384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Coffee                                          Tea 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849B7598-8B08-479D-B654-78E94EF0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3" y="2105947"/>
            <a:ext cx="5678392" cy="37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A6310F-6740-4BFF-A4DB-9B53853BF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0" y="2048342"/>
            <a:ext cx="5756568" cy="37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32C3D-3E4E-4688-BFFE-A066C417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423079"/>
            <a:ext cx="11502887" cy="188279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Which ALPHABET letter is 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a hot drink?</a:t>
            </a:r>
            <a:endParaRPr lang="ru-RU" sz="4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033930-E6BD-4E72-89EC-A181FE35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27.04.2023</a:t>
            </a:fld>
            <a:endParaRPr lang="en-US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5B9048B-F71A-43F1-8029-F6CDC729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2" y="2149536"/>
            <a:ext cx="6881463" cy="43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CA400A-F14E-4B47-A841-C0C4259FE159}"/>
              </a:ext>
            </a:extLst>
          </p:cNvPr>
          <p:cNvSpPr/>
          <p:nvPr/>
        </p:nvSpPr>
        <p:spPr>
          <a:xfrm>
            <a:off x="5869015" y="32443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92635A-564A-404A-B2FB-D7B3B8FCC2A0}"/>
              </a:ext>
            </a:extLst>
          </p:cNvPr>
          <p:cNvSpPr/>
          <p:nvPr/>
        </p:nvSpPr>
        <p:spPr>
          <a:xfrm>
            <a:off x="8301583" y="2305878"/>
            <a:ext cx="264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</a:p>
        </p:txBody>
      </p:sp>
    </p:spTree>
    <p:extLst>
      <p:ext uri="{BB962C8B-B14F-4D97-AF65-F5344CB8AC3E}">
        <p14:creationId xmlns:p14="http://schemas.microsoft.com/office/powerpoint/2010/main" val="29555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58" y="649357"/>
            <a:ext cx="4625008" cy="649263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English riddles</a:t>
            </a:r>
            <a:endParaRPr lang="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81" y="1298620"/>
            <a:ext cx="11247414" cy="1815547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What asks no question but demands an answer?</a:t>
            </a:r>
            <a:endParaRPr lang="ru" sz="4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81" y="3114167"/>
            <a:ext cx="11247414" cy="32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531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{BE34C048-11EC-47C1-983B-5B7A02796DDD}tf33552983_win32</Template>
  <TotalTime>0</TotalTime>
  <Words>400</Words>
  <Application>Microsoft Office PowerPoint</Application>
  <PresentationFormat>Широкоэкранный</PresentationFormat>
  <Paragraphs>86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Corbel</vt:lpstr>
      <vt:lpstr>Franklin Gothic Book</vt:lpstr>
      <vt:lpstr>Franklin Gothic Demi</vt:lpstr>
      <vt:lpstr>Times New Roman</vt:lpstr>
      <vt:lpstr>Wingdings 2</vt:lpstr>
      <vt:lpstr>ДивидендVTI</vt:lpstr>
      <vt:lpstr>English riddles</vt:lpstr>
      <vt:lpstr>English riddles</vt:lpstr>
      <vt:lpstr>When I eat, I live; but when I drink, I die.  WHAT am I ? </vt:lpstr>
      <vt:lpstr>When I eat, I live; but when I drink, I die.  WHAT am I ?</vt:lpstr>
      <vt:lpstr>FIRE</vt:lpstr>
      <vt:lpstr>English riddles</vt:lpstr>
      <vt:lpstr>Which ALPHABET letter is  a hot drink?</vt:lpstr>
      <vt:lpstr>Which ALPHABET letter is  a hot drink?</vt:lpstr>
      <vt:lpstr>English riddles</vt:lpstr>
      <vt:lpstr>What asks no question but demands an answer? </vt:lpstr>
      <vt:lpstr>What asks no question but demands an answer? </vt:lpstr>
      <vt:lpstr>What asks no question but demands an answer? </vt:lpstr>
      <vt:lpstr>English riddles</vt:lpstr>
      <vt:lpstr>Презентация PowerPoint</vt:lpstr>
      <vt:lpstr>Презентация PowerPoint</vt:lpstr>
      <vt:lpstr>English riddles</vt:lpstr>
      <vt:lpstr>What goes up when the rain comes down? </vt:lpstr>
      <vt:lpstr>Презентация PowerPoint</vt:lpstr>
      <vt:lpstr>Презентация PowerPoint</vt:lpstr>
      <vt:lpstr>English riddles</vt:lpstr>
      <vt:lpstr>Презентация PowerPoint</vt:lpstr>
      <vt:lpstr>Презентация PowerPoint</vt:lpstr>
      <vt:lpstr>English riddles</vt:lpstr>
      <vt:lpstr>Two sisters fair and bright  Always running, never meet. </vt:lpstr>
      <vt:lpstr>Презентация PowerPoint</vt:lpstr>
      <vt:lpstr>English riddles</vt:lpstr>
      <vt:lpstr>Two geese before a goose, and two geese behind a goose, and one goose in the middle.  How many geese in all?</vt:lpstr>
      <vt:lpstr>Презентация PowerPoint</vt:lpstr>
      <vt:lpstr>English riddles</vt:lpstr>
      <vt:lpstr>Презентация PowerPoint</vt:lpstr>
      <vt:lpstr>What is that can speak any language but never went to school?  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2023-04-18T12:43:25Z</dcterms:created>
  <dcterms:modified xsi:type="dcterms:W3CDTF">2023-04-27T16:44:55Z</dcterms:modified>
</cp:coreProperties>
</file>