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7D2319-84ED-484C-8A75-0715D6A221DD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61FC8F-C240-4D3D-B972-826FDA3D67E8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/>
            <a:t>ЛОГОПЕД</a:t>
          </a:r>
          <a:endParaRPr lang="ru-RU" sz="1400" dirty="0"/>
        </a:p>
      </dgm:t>
    </dgm:pt>
    <dgm:pt modelId="{0D382851-12C1-42DF-9E2A-1546C711E006}" type="parTrans" cxnId="{E92B7F3D-C074-45D2-9AA1-06AFD6FF70D6}">
      <dgm:prSet/>
      <dgm:spPr/>
      <dgm:t>
        <a:bodyPr/>
        <a:lstStyle/>
        <a:p>
          <a:endParaRPr lang="ru-RU"/>
        </a:p>
      </dgm:t>
    </dgm:pt>
    <dgm:pt modelId="{6687F01C-CF57-4752-B61E-03376452C39E}" type="sibTrans" cxnId="{E92B7F3D-C074-45D2-9AA1-06AFD6FF70D6}">
      <dgm:prSet/>
      <dgm:spPr/>
      <dgm:t>
        <a:bodyPr/>
        <a:lstStyle/>
        <a:p>
          <a:endParaRPr lang="ru-RU"/>
        </a:p>
      </dgm:t>
    </dgm:pt>
    <dgm:pt modelId="{02BAF4C9-0B1C-4086-93DF-884B5FDCDCE2}">
      <dgm:prSet phldrT="[Текст]"/>
      <dgm:spPr>
        <a:solidFill>
          <a:schemeClr val="accent5"/>
        </a:solidFill>
      </dgm:spPr>
      <dgm:t>
        <a:bodyPr/>
        <a:lstStyle/>
        <a:p>
          <a:r>
            <a:rPr lang="ru-RU" dirty="0" smtClean="0"/>
            <a:t>ДЕФЕКТОЛОГ</a:t>
          </a:r>
          <a:endParaRPr lang="ru-RU" dirty="0"/>
        </a:p>
      </dgm:t>
    </dgm:pt>
    <dgm:pt modelId="{4EFDC2C2-8959-4869-942F-895550A51677}" type="parTrans" cxnId="{0F5414DA-18A2-48B6-A09C-392E5A749616}">
      <dgm:prSet/>
      <dgm:spPr/>
      <dgm:t>
        <a:bodyPr/>
        <a:lstStyle/>
        <a:p>
          <a:endParaRPr lang="ru-RU"/>
        </a:p>
      </dgm:t>
    </dgm:pt>
    <dgm:pt modelId="{D5FD1382-53FE-4601-AEAB-25442C7BD473}" type="sibTrans" cxnId="{0F5414DA-18A2-48B6-A09C-392E5A749616}">
      <dgm:prSet/>
      <dgm:spPr/>
      <dgm:t>
        <a:bodyPr/>
        <a:lstStyle/>
        <a:p>
          <a:endParaRPr lang="ru-RU"/>
        </a:p>
      </dgm:t>
    </dgm:pt>
    <dgm:pt modelId="{754DE933-3BC0-40B4-B549-DB4FC82E0799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/>
            <a:t>ПЕДАГОГ-ПСИХОЛОГ</a:t>
          </a:r>
          <a:endParaRPr lang="ru-RU" sz="1200" dirty="0"/>
        </a:p>
      </dgm:t>
    </dgm:pt>
    <dgm:pt modelId="{5FD6E138-0288-4629-9680-2A0CD94820E7}" type="parTrans" cxnId="{34BCBD11-CD75-4A91-8E67-38319F5A2848}">
      <dgm:prSet/>
      <dgm:spPr/>
      <dgm:t>
        <a:bodyPr/>
        <a:lstStyle/>
        <a:p>
          <a:endParaRPr lang="ru-RU"/>
        </a:p>
      </dgm:t>
    </dgm:pt>
    <dgm:pt modelId="{D75096E8-70EC-4818-A212-D0090DF3444D}" type="sibTrans" cxnId="{34BCBD11-CD75-4A91-8E67-38319F5A2848}">
      <dgm:prSet/>
      <dgm:spPr/>
      <dgm:t>
        <a:bodyPr/>
        <a:lstStyle/>
        <a:p>
          <a:endParaRPr lang="ru-RU"/>
        </a:p>
      </dgm:t>
    </dgm:pt>
    <dgm:pt modelId="{338B716C-8DA2-47EA-9BC8-2A66E8C28511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СОЦИАЛЬНЫЙ</a:t>
          </a:r>
        </a:p>
        <a:p>
          <a:r>
            <a:rPr lang="ru-RU" dirty="0" smtClean="0"/>
            <a:t>ПЕДАГОГ</a:t>
          </a:r>
          <a:endParaRPr lang="ru-RU" dirty="0"/>
        </a:p>
      </dgm:t>
    </dgm:pt>
    <dgm:pt modelId="{882A5CD5-C3C3-40E3-A9FE-6FDC2D646CD5}" type="parTrans" cxnId="{76795E4B-428A-4292-B2DF-B207E317651A}">
      <dgm:prSet/>
      <dgm:spPr/>
      <dgm:t>
        <a:bodyPr/>
        <a:lstStyle/>
        <a:p>
          <a:endParaRPr lang="ru-RU"/>
        </a:p>
      </dgm:t>
    </dgm:pt>
    <dgm:pt modelId="{077F2930-FB4E-47DB-9BF9-9BECF45E8FE4}" type="sibTrans" cxnId="{76795E4B-428A-4292-B2DF-B207E317651A}">
      <dgm:prSet/>
      <dgm:spPr/>
      <dgm:t>
        <a:bodyPr/>
        <a:lstStyle/>
        <a:p>
          <a:endParaRPr lang="ru-RU"/>
        </a:p>
      </dgm:t>
    </dgm:pt>
    <dgm:pt modelId="{264875DE-3FC2-4BC5-8A70-F2EFAA4BB157}" type="pres">
      <dgm:prSet presAssocID="{1E7D2319-84ED-484C-8A75-0715D6A221DD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D42869-8A1F-4DCF-B635-79982D5CCE34}" type="pres">
      <dgm:prSet presAssocID="{1E7D2319-84ED-484C-8A75-0715D6A221DD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597071-0B86-4F43-B100-C05FD7832284}" type="pres">
      <dgm:prSet presAssocID="{1E7D2319-84ED-484C-8A75-0715D6A221DD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8659E1-06E8-4EBA-B67F-CA7A26112BFA}" type="pres">
      <dgm:prSet presAssocID="{1E7D2319-84ED-484C-8A75-0715D6A221DD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C2BF5D-1404-4A35-B7B5-9D8EE18657F4}" type="pres">
      <dgm:prSet presAssocID="{1E7D2319-84ED-484C-8A75-0715D6A221DD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795E4B-428A-4292-B2DF-B207E317651A}" srcId="{1E7D2319-84ED-484C-8A75-0715D6A221DD}" destId="{338B716C-8DA2-47EA-9BC8-2A66E8C28511}" srcOrd="3" destOrd="0" parTransId="{882A5CD5-C3C3-40E3-A9FE-6FDC2D646CD5}" sibTransId="{077F2930-FB4E-47DB-9BF9-9BECF45E8FE4}"/>
    <dgm:cxn modelId="{8D18D9FF-8F57-4812-B008-35C82B16FC5C}" type="presOf" srcId="{F661FC8F-C240-4D3D-B972-826FDA3D67E8}" destId="{16D42869-8A1F-4DCF-B635-79982D5CCE34}" srcOrd="0" destOrd="0" presId="urn:microsoft.com/office/officeart/2005/8/layout/pyramid4"/>
    <dgm:cxn modelId="{8B61AFB2-6F68-49E3-A220-52608A04D74D}" type="presOf" srcId="{754DE933-3BC0-40B4-B549-DB4FC82E0799}" destId="{588659E1-06E8-4EBA-B67F-CA7A26112BFA}" srcOrd="0" destOrd="0" presId="urn:microsoft.com/office/officeart/2005/8/layout/pyramid4"/>
    <dgm:cxn modelId="{E6260095-36A0-404C-B5E6-ADBCB57003AE}" type="presOf" srcId="{02BAF4C9-0B1C-4086-93DF-884B5FDCDCE2}" destId="{A5597071-0B86-4F43-B100-C05FD7832284}" srcOrd="0" destOrd="0" presId="urn:microsoft.com/office/officeart/2005/8/layout/pyramid4"/>
    <dgm:cxn modelId="{EA5589C1-065F-4BB2-AF75-E408E2B4FE3D}" type="presOf" srcId="{338B716C-8DA2-47EA-9BC8-2A66E8C28511}" destId="{D7C2BF5D-1404-4A35-B7B5-9D8EE18657F4}" srcOrd="0" destOrd="0" presId="urn:microsoft.com/office/officeart/2005/8/layout/pyramid4"/>
    <dgm:cxn modelId="{99AF02DF-ADF3-4758-BA9C-400917C34A6A}" type="presOf" srcId="{1E7D2319-84ED-484C-8A75-0715D6A221DD}" destId="{264875DE-3FC2-4BC5-8A70-F2EFAA4BB157}" srcOrd="0" destOrd="0" presId="urn:microsoft.com/office/officeart/2005/8/layout/pyramid4"/>
    <dgm:cxn modelId="{0F5414DA-18A2-48B6-A09C-392E5A749616}" srcId="{1E7D2319-84ED-484C-8A75-0715D6A221DD}" destId="{02BAF4C9-0B1C-4086-93DF-884B5FDCDCE2}" srcOrd="1" destOrd="0" parTransId="{4EFDC2C2-8959-4869-942F-895550A51677}" sibTransId="{D5FD1382-53FE-4601-AEAB-25442C7BD473}"/>
    <dgm:cxn modelId="{34BCBD11-CD75-4A91-8E67-38319F5A2848}" srcId="{1E7D2319-84ED-484C-8A75-0715D6A221DD}" destId="{754DE933-3BC0-40B4-B549-DB4FC82E0799}" srcOrd="2" destOrd="0" parTransId="{5FD6E138-0288-4629-9680-2A0CD94820E7}" sibTransId="{D75096E8-70EC-4818-A212-D0090DF3444D}"/>
    <dgm:cxn modelId="{E92B7F3D-C074-45D2-9AA1-06AFD6FF70D6}" srcId="{1E7D2319-84ED-484C-8A75-0715D6A221DD}" destId="{F661FC8F-C240-4D3D-B972-826FDA3D67E8}" srcOrd="0" destOrd="0" parTransId="{0D382851-12C1-42DF-9E2A-1546C711E006}" sibTransId="{6687F01C-CF57-4752-B61E-03376452C39E}"/>
    <dgm:cxn modelId="{CBA41AAF-0238-4B25-A99E-D33E097BEE39}" type="presParOf" srcId="{264875DE-3FC2-4BC5-8A70-F2EFAA4BB157}" destId="{16D42869-8A1F-4DCF-B635-79982D5CCE34}" srcOrd="0" destOrd="0" presId="urn:microsoft.com/office/officeart/2005/8/layout/pyramid4"/>
    <dgm:cxn modelId="{C0F0F31B-4595-4396-8C48-7F54042CBF0A}" type="presParOf" srcId="{264875DE-3FC2-4BC5-8A70-F2EFAA4BB157}" destId="{A5597071-0B86-4F43-B100-C05FD7832284}" srcOrd="1" destOrd="0" presId="urn:microsoft.com/office/officeart/2005/8/layout/pyramid4"/>
    <dgm:cxn modelId="{9F402819-199C-445A-9FA2-F2E23495177F}" type="presParOf" srcId="{264875DE-3FC2-4BC5-8A70-F2EFAA4BB157}" destId="{588659E1-06E8-4EBA-B67F-CA7A26112BFA}" srcOrd="2" destOrd="0" presId="urn:microsoft.com/office/officeart/2005/8/layout/pyramid4"/>
    <dgm:cxn modelId="{141B268C-679E-4B1F-9C0D-1CAC88EE0AC7}" type="presParOf" srcId="{264875DE-3FC2-4BC5-8A70-F2EFAA4BB157}" destId="{D7C2BF5D-1404-4A35-B7B5-9D8EE18657F4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5D2421-6954-41B8-AF4D-5457EFEC0B9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C4DF1C-C254-4C17-B03E-A5D3693A2B1F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КОРРЕКЦИОННО-РАЗВИВАЮЩЕЕ</a:t>
          </a:r>
          <a:endParaRPr lang="ru-RU" dirty="0"/>
        </a:p>
      </dgm:t>
    </dgm:pt>
    <dgm:pt modelId="{AFA7C31D-B482-4ED3-BA73-5D32FACDDB81}" type="parTrans" cxnId="{CA5BE178-B110-4810-B4C5-3E31E472BC1C}">
      <dgm:prSet/>
      <dgm:spPr/>
      <dgm:t>
        <a:bodyPr/>
        <a:lstStyle/>
        <a:p>
          <a:endParaRPr lang="ru-RU"/>
        </a:p>
      </dgm:t>
    </dgm:pt>
    <dgm:pt modelId="{609C7BC4-3D60-4976-B81F-53A7F630C49B}" type="sibTrans" cxnId="{CA5BE178-B110-4810-B4C5-3E31E472BC1C}">
      <dgm:prSet/>
      <dgm:spPr/>
      <dgm:t>
        <a:bodyPr/>
        <a:lstStyle/>
        <a:p>
          <a:endParaRPr lang="ru-RU"/>
        </a:p>
      </dgm:t>
    </dgm:pt>
    <dgm:pt modelId="{12719FE4-02C6-469F-A57B-6EED49D64021}">
      <dgm:prSet phldrT="[Текст]"/>
      <dgm:spPr>
        <a:solidFill>
          <a:schemeClr val="accent1"/>
        </a:solidFill>
      </dgm:spPr>
      <dgm:t>
        <a:bodyPr/>
        <a:lstStyle/>
        <a:p>
          <a:r>
            <a:rPr lang="ru-RU" dirty="0" smtClean="0"/>
            <a:t>ДИАГНОСТИЧЕСКОЕ</a:t>
          </a:r>
          <a:endParaRPr lang="ru-RU" dirty="0"/>
        </a:p>
      </dgm:t>
    </dgm:pt>
    <dgm:pt modelId="{70F17280-428D-4302-96E4-DD79D1739EBA}" type="parTrans" cxnId="{CDC03FB7-CEFF-4B60-A41D-3DC2AEB0DB14}">
      <dgm:prSet/>
      <dgm:spPr/>
      <dgm:t>
        <a:bodyPr/>
        <a:lstStyle/>
        <a:p>
          <a:endParaRPr lang="ru-RU"/>
        </a:p>
      </dgm:t>
    </dgm:pt>
    <dgm:pt modelId="{3A99BC98-F830-44B6-8DB6-D8FE1D1CC399}" type="sibTrans" cxnId="{CDC03FB7-CEFF-4B60-A41D-3DC2AEB0DB14}">
      <dgm:prSet/>
      <dgm:spPr/>
      <dgm:t>
        <a:bodyPr/>
        <a:lstStyle/>
        <a:p>
          <a:endParaRPr lang="ru-RU"/>
        </a:p>
      </dgm:t>
    </dgm:pt>
    <dgm:pt modelId="{598DFD9B-C06E-41B2-B147-F8AB304651DD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dirty="0" smtClean="0"/>
            <a:t>КОНСУЛЬТАТИВНОЕ</a:t>
          </a:r>
          <a:endParaRPr lang="ru-RU" dirty="0"/>
        </a:p>
      </dgm:t>
    </dgm:pt>
    <dgm:pt modelId="{350B8282-1761-4206-A596-581DFB0EBC8B}" type="parTrans" cxnId="{9F81B079-F494-4BD1-94BE-D0753F0CAE30}">
      <dgm:prSet/>
      <dgm:spPr/>
      <dgm:t>
        <a:bodyPr/>
        <a:lstStyle/>
        <a:p>
          <a:endParaRPr lang="ru-RU"/>
        </a:p>
      </dgm:t>
    </dgm:pt>
    <dgm:pt modelId="{17389B45-70F1-45C3-BC98-A54B9C99087A}" type="sibTrans" cxnId="{9F81B079-F494-4BD1-94BE-D0753F0CAE30}">
      <dgm:prSet/>
      <dgm:spPr/>
      <dgm:t>
        <a:bodyPr/>
        <a:lstStyle/>
        <a:p>
          <a:endParaRPr lang="ru-RU"/>
        </a:p>
      </dgm:t>
    </dgm:pt>
    <dgm:pt modelId="{07049731-2EA0-4A9F-AA76-607E84B882A9}">
      <dgm:prSet/>
      <dgm:spPr>
        <a:solidFill>
          <a:srgbClr val="7030A0"/>
        </a:solidFill>
      </dgm:spPr>
      <dgm:t>
        <a:bodyPr/>
        <a:lstStyle/>
        <a:p>
          <a:r>
            <a:rPr lang="ru-RU" dirty="0" smtClean="0"/>
            <a:t>ПРОФИЛАКТИЧЕСКОЕ</a:t>
          </a:r>
          <a:endParaRPr lang="ru-RU" dirty="0"/>
        </a:p>
      </dgm:t>
    </dgm:pt>
    <dgm:pt modelId="{24A5AFC5-02ED-4273-94D3-A0890F865C1D}" type="parTrans" cxnId="{B7230883-DE14-4126-AD34-FDCB1D62DDCD}">
      <dgm:prSet/>
      <dgm:spPr/>
      <dgm:t>
        <a:bodyPr/>
        <a:lstStyle/>
        <a:p>
          <a:endParaRPr lang="ru-RU"/>
        </a:p>
      </dgm:t>
    </dgm:pt>
    <dgm:pt modelId="{385972C5-2FFF-4A08-A419-2A82E9432EC4}" type="sibTrans" cxnId="{B7230883-DE14-4126-AD34-FDCB1D62DDCD}">
      <dgm:prSet/>
      <dgm:spPr/>
      <dgm:t>
        <a:bodyPr/>
        <a:lstStyle/>
        <a:p>
          <a:endParaRPr lang="ru-RU"/>
        </a:p>
      </dgm:t>
    </dgm:pt>
    <dgm:pt modelId="{89CD0F9C-96FD-4E5C-AE08-8F28D359683A}">
      <dgm:prSet/>
      <dgm:spPr>
        <a:solidFill>
          <a:srgbClr val="FFC000"/>
        </a:solidFill>
      </dgm:spPr>
      <dgm:t>
        <a:bodyPr/>
        <a:lstStyle/>
        <a:p>
          <a:r>
            <a:rPr lang="ru-RU" dirty="0" smtClean="0"/>
            <a:t>ОРГАНИЗАЦИОННО-МЕТОДИЧЕСКОЕ</a:t>
          </a:r>
          <a:endParaRPr lang="ru-RU" dirty="0"/>
        </a:p>
      </dgm:t>
    </dgm:pt>
    <dgm:pt modelId="{2F060139-0C84-4D45-AF66-74661B68AAEE}" type="parTrans" cxnId="{7AE145F1-6E31-487F-BF1D-8F89CACE214D}">
      <dgm:prSet/>
      <dgm:spPr/>
      <dgm:t>
        <a:bodyPr/>
        <a:lstStyle/>
        <a:p>
          <a:endParaRPr lang="ru-RU"/>
        </a:p>
      </dgm:t>
    </dgm:pt>
    <dgm:pt modelId="{B8CDCF03-47B8-4E31-945C-873A2E0D4801}" type="sibTrans" cxnId="{7AE145F1-6E31-487F-BF1D-8F89CACE214D}">
      <dgm:prSet/>
      <dgm:spPr/>
      <dgm:t>
        <a:bodyPr/>
        <a:lstStyle/>
        <a:p>
          <a:endParaRPr lang="ru-RU"/>
        </a:p>
      </dgm:t>
    </dgm:pt>
    <dgm:pt modelId="{08FE640E-5165-4FB7-8AB7-B179F6636037}">
      <dgm:prSet/>
      <dgm:spPr>
        <a:solidFill>
          <a:schemeClr val="accent2"/>
        </a:solidFill>
      </dgm:spPr>
      <dgm:t>
        <a:bodyPr/>
        <a:lstStyle/>
        <a:p>
          <a:r>
            <a:rPr lang="ru-RU" dirty="0" smtClean="0"/>
            <a:t>ПРОСВЕТИТЕЛЬСКОЕ</a:t>
          </a:r>
          <a:endParaRPr lang="ru-RU" dirty="0"/>
        </a:p>
      </dgm:t>
    </dgm:pt>
    <dgm:pt modelId="{EDB7DAEC-705B-44D2-8005-BE131D02202E}" type="parTrans" cxnId="{2E76D5B6-2BC9-40FF-A25C-A97A3C25465A}">
      <dgm:prSet/>
      <dgm:spPr/>
      <dgm:t>
        <a:bodyPr/>
        <a:lstStyle/>
        <a:p>
          <a:endParaRPr lang="ru-RU"/>
        </a:p>
      </dgm:t>
    </dgm:pt>
    <dgm:pt modelId="{19754C2B-E9ED-4FAD-A8A2-0B38F199A2D9}" type="sibTrans" cxnId="{2E76D5B6-2BC9-40FF-A25C-A97A3C25465A}">
      <dgm:prSet/>
      <dgm:spPr/>
      <dgm:t>
        <a:bodyPr/>
        <a:lstStyle/>
        <a:p>
          <a:endParaRPr lang="ru-RU"/>
        </a:p>
      </dgm:t>
    </dgm:pt>
    <dgm:pt modelId="{471676B7-0BE1-4C36-A45E-20CC636812F8}" type="pres">
      <dgm:prSet presAssocID="{E45D2421-6954-41B8-AF4D-5457EFEC0B9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FDCDEA-B1A0-4305-80C9-95C578FFD3CA}" type="pres">
      <dgm:prSet presAssocID="{61C4DF1C-C254-4C17-B03E-A5D3693A2B1F}" presName="parentLin" presStyleCnt="0"/>
      <dgm:spPr/>
    </dgm:pt>
    <dgm:pt modelId="{6E0AF0E4-8C7B-4973-831E-04F8B7E89F4C}" type="pres">
      <dgm:prSet presAssocID="{61C4DF1C-C254-4C17-B03E-A5D3693A2B1F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A435FDA7-F113-4E12-A208-02E6C0DF2CB2}" type="pres">
      <dgm:prSet presAssocID="{61C4DF1C-C254-4C17-B03E-A5D3693A2B1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EA79A9-2312-441C-9B7B-C9F4E837BAB3}" type="pres">
      <dgm:prSet presAssocID="{61C4DF1C-C254-4C17-B03E-A5D3693A2B1F}" presName="negativeSpace" presStyleCnt="0"/>
      <dgm:spPr/>
    </dgm:pt>
    <dgm:pt modelId="{16A7543D-C07D-431A-86F1-E60CEF5B7754}" type="pres">
      <dgm:prSet presAssocID="{61C4DF1C-C254-4C17-B03E-A5D3693A2B1F}" presName="childText" presStyleLbl="conFgAcc1" presStyleIdx="0" presStyleCnt="6">
        <dgm:presLayoutVars>
          <dgm:bulletEnabled val="1"/>
        </dgm:presLayoutVars>
      </dgm:prSet>
      <dgm:spPr/>
    </dgm:pt>
    <dgm:pt modelId="{3DCAE9B1-D7D8-4EA2-8FD1-3D5468158BD9}" type="pres">
      <dgm:prSet presAssocID="{609C7BC4-3D60-4976-B81F-53A7F630C49B}" presName="spaceBetweenRectangles" presStyleCnt="0"/>
      <dgm:spPr/>
    </dgm:pt>
    <dgm:pt modelId="{1D6CB0C2-4B4B-4006-9C6C-5B122B6A34F3}" type="pres">
      <dgm:prSet presAssocID="{12719FE4-02C6-469F-A57B-6EED49D64021}" presName="parentLin" presStyleCnt="0"/>
      <dgm:spPr/>
    </dgm:pt>
    <dgm:pt modelId="{A79DB8E0-D9FF-41A6-A9C9-C0CC503CE28F}" type="pres">
      <dgm:prSet presAssocID="{12719FE4-02C6-469F-A57B-6EED49D64021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7244D6D9-70A5-4EC0-A0F4-D28F206318E2}" type="pres">
      <dgm:prSet presAssocID="{12719FE4-02C6-469F-A57B-6EED49D6402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14F477-569D-4186-AD17-8C1C8F9DF1F5}" type="pres">
      <dgm:prSet presAssocID="{12719FE4-02C6-469F-A57B-6EED49D64021}" presName="negativeSpace" presStyleCnt="0"/>
      <dgm:spPr/>
    </dgm:pt>
    <dgm:pt modelId="{D099D4F1-4C07-482A-B3FB-262D427656B4}" type="pres">
      <dgm:prSet presAssocID="{12719FE4-02C6-469F-A57B-6EED49D64021}" presName="childText" presStyleLbl="conFgAcc1" presStyleIdx="1" presStyleCnt="6">
        <dgm:presLayoutVars>
          <dgm:bulletEnabled val="1"/>
        </dgm:presLayoutVars>
      </dgm:prSet>
      <dgm:spPr/>
    </dgm:pt>
    <dgm:pt modelId="{E7ED9597-17A0-4B2A-99AB-E0C50CE27FDE}" type="pres">
      <dgm:prSet presAssocID="{3A99BC98-F830-44B6-8DB6-D8FE1D1CC399}" presName="spaceBetweenRectangles" presStyleCnt="0"/>
      <dgm:spPr/>
    </dgm:pt>
    <dgm:pt modelId="{B61D4BEB-99F1-476F-BC51-700483296796}" type="pres">
      <dgm:prSet presAssocID="{598DFD9B-C06E-41B2-B147-F8AB304651DD}" presName="parentLin" presStyleCnt="0"/>
      <dgm:spPr/>
    </dgm:pt>
    <dgm:pt modelId="{60D7EB75-A043-42AD-8BD9-76CAE04E84F3}" type="pres">
      <dgm:prSet presAssocID="{598DFD9B-C06E-41B2-B147-F8AB304651DD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4ED3B778-247C-47CF-A1CB-B6C0B09DDDA3}" type="pres">
      <dgm:prSet presAssocID="{598DFD9B-C06E-41B2-B147-F8AB304651D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F25F98-7DDD-407B-9FD4-E423139C1715}" type="pres">
      <dgm:prSet presAssocID="{598DFD9B-C06E-41B2-B147-F8AB304651DD}" presName="negativeSpace" presStyleCnt="0"/>
      <dgm:spPr/>
    </dgm:pt>
    <dgm:pt modelId="{8AF902D4-8230-478F-BA25-21D5D1236A6E}" type="pres">
      <dgm:prSet presAssocID="{598DFD9B-C06E-41B2-B147-F8AB304651DD}" presName="childText" presStyleLbl="conFgAcc1" presStyleIdx="2" presStyleCnt="6">
        <dgm:presLayoutVars>
          <dgm:bulletEnabled val="1"/>
        </dgm:presLayoutVars>
      </dgm:prSet>
      <dgm:spPr/>
    </dgm:pt>
    <dgm:pt modelId="{88748BDD-2E01-401A-B29E-1F92F86B2BCB}" type="pres">
      <dgm:prSet presAssocID="{17389B45-70F1-45C3-BC98-A54B9C99087A}" presName="spaceBetweenRectangles" presStyleCnt="0"/>
      <dgm:spPr/>
    </dgm:pt>
    <dgm:pt modelId="{A6B4B5D7-84DF-4C91-9B8E-DFD37F338BEF}" type="pres">
      <dgm:prSet presAssocID="{07049731-2EA0-4A9F-AA76-607E84B882A9}" presName="parentLin" presStyleCnt="0"/>
      <dgm:spPr/>
    </dgm:pt>
    <dgm:pt modelId="{EDA59F8D-A6FB-4DAC-8E27-F60344BA3A0E}" type="pres">
      <dgm:prSet presAssocID="{07049731-2EA0-4A9F-AA76-607E84B882A9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17C77888-87D8-440D-B695-59EEF676965F}" type="pres">
      <dgm:prSet presAssocID="{07049731-2EA0-4A9F-AA76-607E84B882A9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E42925-EFAD-4CC6-80EC-0C981A913BB5}" type="pres">
      <dgm:prSet presAssocID="{07049731-2EA0-4A9F-AA76-607E84B882A9}" presName="negativeSpace" presStyleCnt="0"/>
      <dgm:spPr/>
    </dgm:pt>
    <dgm:pt modelId="{0A260226-85A0-43C0-A1FD-32FE3A17E76F}" type="pres">
      <dgm:prSet presAssocID="{07049731-2EA0-4A9F-AA76-607E84B882A9}" presName="childText" presStyleLbl="conFgAcc1" presStyleIdx="3" presStyleCnt="6">
        <dgm:presLayoutVars>
          <dgm:bulletEnabled val="1"/>
        </dgm:presLayoutVars>
      </dgm:prSet>
      <dgm:spPr/>
    </dgm:pt>
    <dgm:pt modelId="{7BBB5022-D464-411D-B7D7-8DE4A47D33BB}" type="pres">
      <dgm:prSet presAssocID="{385972C5-2FFF-4A08-A419-2A82E9432EC4}" presName="spaceBetweenRectangles" presStyleCnt="0"/>
      <dgm:spPr/>
    </dgm:pt>
    <dgm:pt modelId="{60FBD224-5CD6-4A5F-A43B-CB5815484A77}" type="pres">
      <dgm:prSet presAssocID="{08FE640E-5165-4FB7-8AB7-B179F6636037}" presName="parentLin" presStyleCnt="0"/>
      <dgm:spPr/>
    </dgm:pt>
    <dgm:pt modelId="{9DAF8823-87F3-4060-B6E6-59347C9A023A}" type="pres">
      <dgm:prSet presAssocID="{08FE640E-5165-4FB7-8AB7-B179F6636037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AC09358B-4E63-4E0A-AF6E-56664B914E73}" type="pres">
      <dgm:prSet presAssocID="{08FE640E-5165-4FB7-8AB7-B179F6636037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9AC813-672A-4532-90F1-D67F712CF783}" type="pres">
      <dgm:prSet presAssocID="{08FE640E-5165-4FB7-8AB7-B179F6636037}" presName="negativeSpace" presStyleCnt="0"/>
      <dgm:spPr/>
    </dgm:pt>
    <dgm:pt modelId="{6C4390A6-19B3-409C-A5D3-0A2E221D1077}" type="pres">
      <dgm:prSet presAssocID="{08FE640E-5165-4FB7-8AB7-B179F6636037}" presName="childText" presStyleLbl="conFgAcc1" presStyleIdx="4" presStyleCnt="6">
        <dgm:presLayoutVars>
          <dgm:bulletEnabled val="1"/>
        </dgm:presLayoutVars>
      </dgm:prSet>
      <dgm:spPr/>
    </dgm:pt>
    <dgm:pt modelId="{B6761022-7AEB-45D9-8D08-7590CD76B55B}" type="pres">
      <dgm:prSet presAssocID="{19754C2B-E9ED-4FAD-A8A2-0B38F199A2D9}" presName="spaceBetweenRectangles" presStyleCnt="0"/>
      <dgm:spPr/>
    </dgm:pt>
    <dgm:pt modelId="{D859049E-4092-4FF5-89F8-4A3F09918E9C}" type="pres">
      <dgm:prSet presAssocID="{89CD0F9C-96FD-4E5C-AE08-8F28D359683A}" presName="parentLin" presStyleCnt="0"/>
      <dgm:spPr/>
    </dgm:pt>
    <dgm:pt modelId="{0178A838-B9D3-4BFA-B55C-F25C23B686CE}" type="pres">
      <dgm:prSet presAssocID="{89CD0F9C-96FD-4E5C-AE08-8F28D359683A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F7220972-BD6F-4A05-91A8-06DC95B576B2}" type="pres">
      <dgm:prSet presAssocID="{89CD0F9C-96FD-4E5C-AE08-8F28D359683A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A28225-7185-45FD-A318-44027522F4A4}" type="pres">
      <dgm:prSet presAssocID="{89CD0F9C-96FD-4E5C-AE08-8F28D359683A}" presName="negativeSpace" presStyleCnt="0"/>
      <dgm:spPr/>
    </dgm:pt>
    <dgm:pt modelId="{19D4F74C-82A3-4B05-8005-9F2A5A0C7527}" type="pres">
      <dgm:prSet presAssocID="{89CD0F9C-96FD-4E5C-AE08-8F28D359683A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58D4EC13-A2E2-4930-9AE4-1A808BAA7455}" type="presOf" srcId="{61C4DF1C-C254-4C17-B03E-A5D3693A2B1F}" destId="{A435FDA7-F113-4E12-A208-02E6C0DF2CB2}" srcOrd="1" destOrd="0" presId="urn:microsoft.com/office/officeart/2005/8/layout/list1"/>
    <dgm:cxn modelId="{2B584F1A-E89A-4AEE-86E4-E27EAAD0F061}" type="presOf" srcId="{598DFD9B-C06E-41B2-B147-F8AB304651DD}" destId="{60D7EB75-A043-42AD-8BD9-76CAE04E84F3}" srcOrd="0" destOrd="0" presId="urn:microsoft.com/office/officeart/2005/8/layout/list1"/>
    <dgm:cxn modelId="{2E76D5B6-2BC9-40FF-A25C-A97A3C25465A}" srcId="{E45D2421-6954-41B8-AF4D-5457EFEC0B99}" destId="{08FE640E-5165-4FB7-8AB7-B179F6636037}" srcOrd="4" destOrd="0" parTransId="{EDB7DAEC-705B-44D2-8005-BE131D02202E}" sibTransId="{19754C2B-E9ED-4FAD-A8A2-0B38F199A2D9}"/>
    <dgm:cxn modelId="{908C44F6-11B9-4316-9739-294C5456E256}" type="presOf" srcId="{07049731-2EA0-4A9F-AA76-607E84B882A9}" destId="{17C77888-87D8-440D-B695-59EEF676965F}" srcOrd="1" destOrd="0" presId="urn:microsoft.com/office/officeart/2005/8/layout/list1"/>
    <dgm:cxn modelId="{032B8064-B55B-44E3-9427-CA2EC4ED2AC5}" type="presOf" srcId="{E45D2421-6954-41B8-AF4D-5457EFEC0B99}" destId="{471676B7-0BE1-4C36-A45E-20CC636812F8}" srcOrd="0" destOrd="0" presId="urn:microsoft.com/office/officeart/2005/8/layout/list1"/>
    <dgm:cxn modelId="{AF711EF1-F989-4EF9-B249-EE6418E26D18}" type="presOf" srcId="{12719FE4-02C6-469F-A57B-6EED49D64021}" destId="{7244D6D9-70A5-4EC0-A0F4-D28F206318E2}" srcOrd="1" destOrd="0" presId="urn:microsoft.com/office/officeart/2005/8/layout/list1"/>
    <dgm:cxn modelId="{CDC03FB7-CEFF-4B60-A41D-3DC2AEB0DB14}" srcId="{E45D2421-6954-41B8-AF4D-5457EFEC0B99}" destId="{12719FE4-02C6-469F-A57B-6EED49D64021}" srcOrd="1" destOrd="0" parTransId="{70F17280-428D-4302-96E4-DD79D1739EBA}" sibTransId="{3A99BC98-F830-44B6-8DB6-D8FE1D1CC399}"/>
    <dgm:cxn modelId="{7AE145F1-6E31-487F-BF1D-8F89CACE214D}" srcId="{E45D2421-6954-41B8-AF4D-5457EFEC0B99}" destId="{89CD0F9C-96FD-4E5C-AE08-8F28D359683A}" srcOrd="5" destOrd="0" parTransId="{2F060139-0C84-4D45-AF66-74661B68AAEE}" sibTransId="{B8CDCF03-47B8-4E31-945C-873A2E0D4801}"/>
    <dgm:cxn modelId="{BCFB7AF8-DD90-44D3-B90F-66F6BFCCB632}" type="presOf" srcId="{61C4DF1C-C254-4C17-B03E-A5D3693A2B1F}" destId="{6E0AF0E4-8C7B-4973-831E-04F8B7E89F4C}" srcOrd="0" destOrd="0" presId="urn:microsoft.com/office/officeart/2005/8/layout/list1"/>
    <dgm:cxn modelId="{D30C3A6F-D840-416D-A840-EADA14EB3C5A}" type="presOf" srcId="{08FE640E-5165-4FB7-8AB7-B179F6636037}" destId="{9DAF8823-87F3-4060-B6E6-59347C9A023A}" srcOrd="0" destOrd="0" presId="urn:microsoft.com/office/officeart/2005/8/layout/list1"/>
    <dgm:cxn modelId="{9F81B079-F494-4BD1-94BE-D0753F0CAE30}" srcId="{E45D2421-6954-41B8-AF4D-5457EFEC0B99}" destId="{598DFD9B-C06E-41B2-B147-F8AB304651DD}" srcOrd="2" destOrd="0" parTransId="{350B8282-1761-4206-A596-581DFB0EBC8B}" sibTransId="{17389B45-70F1-45C3-BC98-A54B9C99087A}"/>
    <dgm:cxn modelId="{B7230883-DE14-4126-AD34-FDCB1D62DDCD}" srcId="{E45D2421-6954-41B8-AF4D-5457EFEC0B99}" destId="{07049731-2EA0-4A9F-AA76-607E84B882A9}" srcOrd="3" destOrd="0" parTransId="{24A5AFC5-02ED-4273-94D3-A0890F865C1D}" sibTransId="{385972C5-2FFF-4A08-A419-2A82E9432EC4}"/>
    <dgm:cxn modelId="{2A5A26B5-598F-4BD0-89A6-813AF0F27A58}" type="presOf" srcId="{07049731-2EA0-4A9F-AA76-607E84B882A9}" destId="{EDA59F8D-A6FB-4DAC-8E27-F60344BA3A0E}" srcOrd="0" destOrd="0" presId="urn:microsoft.com/office/officeart/2005/8/layout/list1"/>
    <dgm:cxn modelId="{1D307D60-8F67-4BBD-A141-0DBAC5A6A6CF}" type="presOf" srcId="{89CD0F9C-96FD-4E5C-AE08-8F28D359683A}" destId="{0178A838-B9D3-4BFA-B55C-F25C23B686CE}" srcOrd="0" destOrd="0" presId="urn:microsoft.com/office/officeart/2005/8/layout/list1"/>
    <dgm:cxn modelId="{CA5BE178-B110-4810-B4C5-3E31E472BC1C}" srcId="{E45D2421-6954-41B8-AF4D-5457EFEC0B99}" destId="{61C4DF1C-C254-4C17-B03E-A5D3693A2B1F}" srcOrd="0" destOrd="0" parTransId="{AFA7C31D-B482-4ED3-BA73-5D32FACDDB81}" sibTransId="{609C7BC4-3D60-4976-B81F-53A7F630C49B}"/>
    <dgm:cxn modelId="{BAD6BCD3-09F4-4F05-B383-A7E950D8575A}" type="presOf" srcId="{89CD0F9C-96FD-4E5C-AE08-8F28D359683A}" destId="{F7220972-BD6F-4A05-91A8-06DC95B576B2}" srcOrd="1" destOrd="0" presId="urn:microsoft.com/office/officeart/2005/8/layout/list1"/>
    <dgm:cxn modelId="{CEE12105-2365-4D07-A604-A2A72886C1E7}" type="presOf" srcId="{598DFD9B-C06E-41B2-B147-F8AB304651DD}" destId="{4ED3B778-247C-47CF-A1CB-B6C0B09DDDA3}" srcOrd="1" destOrd="0" presId="urn:microsoft.com/office/officeart/2005/8/layout/list1"/>
    <dgm:cxn modelId="{90367A95-3009-4593-AFCA-942A8B1FFD81}" type="presOf" srcId="{08FE640E-5165-4FB7-8AB7-B179F6636037}" destId="{AC09358B-4E63-4E0A-AF6E-56664B914E73}" srcOrd="1" destOrd="0" presId="urn:microsoft.com/office/officeart/2005/8/layout/list1"/>
    <dgm:cxn modelId="{7967F372-777B-4CAB-A5D0-8A76D2FC863C}" type="presOf" srcId="{12719FE4-02C6-469F-A57B-6EED49D64021}" destId="{A79DB8E0-D9FF-41A6-A9C9-C0CC503CE28F}" srcOrd="0" destOrd="0" presId="urn:microsoft.com/office/officeart/2005/8/layout/list1"/>
    <dgm:cxn modelId="{C0444C44-C96E-406E-8CC2-4A21463BF2E7}" type="presParOf" srcId="{471676B7-0BE1-4C36-A45E-20CC636812F8}" destId="{62FDCDEA-B1A0-4305-80C9-95C578FFD3CA}" srcOrd="0" destOrd="0" presId="urn:microsoft.com/office/officeart/2005/8/layout/list1"/>
    <dgm:cxn modelId="{D2F26D9F-48F5-4D18-90F7-13D7B1CC6578}" type="presParOf" srcId="{62FDCDEA-B1A0-4305-80C9-95C578FFD3CA}" destId="{6E0AF0E4-8C7B-4973-831E-04F8B7E89F4C}" srcOrd="0" destOrd="0" presId="urn:microsoft.com/office/officeart/2005/8/layout/list1"/>
    <dgm:cxn modelId="{4324C19A-AC7F-487E-A03F-437E424E4A31}" type="presParOf" srcId="{62FDCDEA-B1A0-4305-80C9-95C578FFD3CA}" destId="{A435FDA7-F113-4E12-A208-02E6C0DF2CB2}" srcOrd="1" destOrd="0" presId="urn:microsoft.com/office/officeart/2005/8/layout/list1"/>
    <dgm:cxn modelId="{DE7CAE99-18BE-428E-B96C-8E9322A51C5E}" type="presParOf" srcId="{471676B7-0BE1-4C36-A45E-20CC636812F8}" destId="{CDEA79A9-2312-441C-9B7B-C9F4E837BAB3}" srcOrd="1" destOrd="0" presId="urn:microsoft.com/office/officeart/2005/8/layout/list1"/>
    <dgm:cxn modelId="{9265916C-A7AD-4169-9323-76D5ED8C6DBB}" type="presParOf" srcId="{471676B7-0BE1-4C36-A45E-20CC636812F8}" destId="{16A7543D-C07D-431A-86F1-E60CEF5B7754}" srcOrd="2" destOrd="0" presId="urn:microsoft.com/office/officeart/2005/8/layout/list1"/>
    <dgm:cxn modelId="{A8D7AB89-B2C4-4E68-8F1E-188C01F58360}" type="presParOf" srcId="{471676B7-0BE1-4C36-A45E-20CC636812F8}" destId="{3DCAE9B1-D7D8-4EA2-8FD1-3D5468158BD9}" srcOrd="3" destOrd="0" presId="urn:microsoft.com/office/officeart/2005/8/layout/list1"/>
    <dgm:cxn modelId="{DD12627D-3D70-47B0-98CF-B06955F91AA9}" type="presParOf" srcId="{471676B7-0BE1-4C36-A45E-20CC636812F8}" destId="{1D6CB0C2-4B4B-4006-9C6C-5B122B6A34F3}" srcOrd="4" destOrd="0" presId="urn:microsoft.com/office/officeart/2005/8/layout/list1"/>
    <dgm:cxn modelId="{7BF82532-84AA-45B5-9FFC-3DE616CA17A0}" type="presParOf" srcId="{1D6CB0C2-4B4B-4006-9C6C-5B122B6A34F3}" destId="{A79DB8E0-D9FF-41A6-A9C9-C0CC503CE28F}" srcOrd="0" destOrd="0" presId="urn:microsoft.com/office/officeart/2005/8/layout/list1"/>
    <dgm:cxn modelId="{891A3F8D-0335-4FAE-9620-E1580841D332}" type="presParOf" srcId="{1D6CB0C2-4B4B-4006-9C6C-5B122B6A34F3}" destId="{7244D6D9-70A5-4EC0-A0F4-D28F206318E2}" srcOrd="1" destOrd="0" presId="urn:microsoft.com/office/officeart/2005/8/layout/list1"/>
    <dgm:cxn modelId="{9C7FF8F5-689C-492A-8E44-154F52629D31}" type="presParOf" srcId="{471676B7-0BE1-4C36-A45E-20CC636812F8}" destId="{DF14F477-569D-4186-AD17-8C1C8F9DF1F5}" srcOrd="5" destOrd="0" presId="urn:microsoft.com/office/officeart/2005/8/layout/list1"/>
    <dgm:cxn modelId="{25FB8477-6773-439D-9C00-7CADBF75FE4F}" type="presParOf" srcId="{471676B7-0BE1-4C36-A45E-20CC636812F8}" destId="{D099D4F1-4C07-482A-B3FB-262D427656B4}" srcOrd="6" destOrd="0" presId="urn:microsoft.com/office/officeart/2005/8/layout/list1"/>
    <dgm:cxn modelId="{304B56E4-7CA3-4A98-8D52-A06C24F6FDA1}" type="presParOf" srcId="{471676B7-0BE1-4C36-A45E-20CC636812F8}" destId="{E7ED9597-17A0-4B2A-99AB-E0C50CE27FDE}" srcOrd="7" destOrd="0" presId="urn:microsoft.com/office/officeart/2005/8/layout/list1"/>
    <dgm:cxn modelId="{DCC2FF42-13EC-41D9-924A-E44BC228D8F5}" type="presParOf" srcId="{471676B7-0BE1-4C36-A45E-20CC636812F8}" destId="{B61D4BEB-99F1-476F-BC51-700483296796}" srcOrd="8" destOrd="0" presId="urn:microsoft.com/office/officeart/2005/8/layout/list1"/>
    <dgm:cxn modelId="{D36089AA-E65F-4732-8737-07F9A83047DE}" type="presParOf" srcId="{B61D4BEB-99F1-476F-BC51-700483296796}" destId="{60D7EB75-A043-42AD-8BD9-76CAE04E84F3}" srcOrd="0" destOrd="0" presId="urn:microsoft.com/office/officeart/2005/8/layout/list1"/>
    <dgm:cxn modelId="{6F0F6465-23A6-4512-A0CB-258321719FF3}" type="presParOf" srcId="{B61D4BEB-99F1-476F-BC51-700483296796}" destId="{4ED3B778-247C-47CF-A1CB-B6C0B09DDDA3}" srcOrd="1" destOrd="0" presId="urn:microsoft.com/office/officeart/2005/8/layout/list1"/>
    <dgm:cxn modelId="{7325B2C7-4152-4635-AF7D-6E4537D04874}" type="presParOf" srcId="{471676B7-0BE1-4C36-A45E-20CC636812F8}" destId="{1BF25F98-7DDD-407B-9FD4-E423139C1715}" srcOrd="9" destOrd="0" presId="urn:microsoft.com/office/officeart/2005/8/layout/list1"/>
    <dgm:cxn modelId="{ADCEC2A9-9AFC-4B69-8478-4830ABB69768}" type="presParOf" srcId="{471676B7-0BE1-4C36-A45E-20CC636812F8}" destId="{8AF902D4-8230-478F-BA25-21D5D1236A6E}" srcOrd="10" destOrd="0" presId="urn:microsoft.com/office/officeart/2005/8/layout/list1"/>
    <dgm:cxn modelId="{8D351F3C-A616-478D-9F85-986B391CC9E7}" type="presParOf" srcId="{471676B7-0BE1-4C36-A45E-20CC636812F8}" destId="{88748BDD-2E01-401A-B29E-1F92F86B2BCB}" srcOrd="11" destOrd="0" presId="urn:microsoft.com/office/officeart/2005/8/layout/list1"/>
    <dgm:cxn modelId="{91B6ED2A-6ED0-45C8-87AE-28DA0168502B}" type="presParOf" srcId="{471676B7-0BE1-4C36-A45E-20CC636812F8}" destId="{A6B4B5D7-84DF-4C91-9B8E-DFD37F338BEF}" srcOrd="12" destOrd="0" presId="urn:microsoft.com/office/officeart/2005/8/layout/list1"/>
    <dgm:cxn modelId="{48D88F03-3746-4F69-A4D4-2D52D583E2FE}" type="presParOf" srcId="{A6B4B5D7-84DF-4C91-9B8E-DFD37F338BEF}" destId="{EDA59F8D-A6FB-4DAC-8E27-F60344BA3A0E}" srcOrd="0" destOrd="0" presId="urn:microsoft.com/office/officeart/2005/8/layout/list1"/>
    <dgm:cxn modelId="{5CB8DCC0-4AF7-4BAA-A16A-B8D22B88F43C}" type="presParOf" srcId="{A6B4B5D7-84DF-4C91-9B8E-DFD37F338BEF}" destId="{17C77888-87D8-440D-B695-59EEF676965F}" srcOrd="1" destOrd="0" presId="urn:microsoft.com/office/officeart/2005/8/layout/list1"/>
    <dgm:cxn modelId="{EED877CC-EE3E-48AF-B0E6-056B4FADD943}" type="presParOf" srcId="{471676B7-0BE1-4C36-A45E-20CC636812F8}" destId="{A7E42925-EFAD-4CC6-80EC-0C981A913BB5}" srcOrd="13" destOrd="0" presId="urn:microsoft.com/office/officeart/2005/8/layout/list1"/>
    <dgm:cxn modelId="{D3627EAF-ECA0-48B2-AF6F-CA9211A9AB4F}" type="presParOf" srcId="{471676B7-0BE1-4C36-A45E-20CC636812F8}" destId="{0A260226-85A0-43C0-A1FD-32FE3A17E76F}" srcOrd="14" destOrd="0" presId="urn:microsoft.com/office/officeart/2005/8/layout/list1"/>
    <dgm:cxn modelId="{6243F883-9D6E-4622-9333-E64ACA963932}" type="presParOf" srcId="{471676B7-0BE1-4C36-A45E-20CC636812F8}" destId="{7BBB5022-D464-411D-B7D7-8DE4A47D33BB}" srcOrd="15" destOrd="0" presId="urn:microsoft.com/office/officeart/2005/8/layout/list1"/>
    <dgm:cxn modelId="{6045457A-9892-4158-8A9E-E174AD430BB8}" type="presParOf" srcId="{471676B7-0BE1-4C36-A45E-20CC636812F8}" destId="{60FBD224-5CD6-4A5F-A43B-CB5815484A77}" srcOrd="16" destOrd="0" presId="urn:microsoft.com/office/officeart/2005/8/layout/list1"/>
    <dgm:cxn modelId="{2E9754EC-40F1-43E5-92E7-043D262192A6}" type="presParOf" srcId="{60FBD224-5CD6-4A5F-A43B-CB5815484A77}" destId="{9DAF8823-87F3-4060-B6E6-59347C9A023A}" srcOrd="0" destOrd="0" presId="urn:microsoft.com/office/officeart/2005/8/layout/list1"/>
    <dgm:cxn modelId="{427C6082-3331-46F7-81C1-A6FC3013F4EE}" type="presParOf" srcId="{60FBD224-5CD6-4A5F-A43B-CB5815484A77}" destId="{AC09358B-4E63-4E0A-AF6E-56664B914E73}" srcOrd="1" destOrd="0" presId="urn:microsoft.com/office/officeart/2005/8/layout/list1"/>
    <dgm:cxn modelId="{47ABA2E8-85F2-4150-A95F-1E344799DB92}" type="presParOf" srcId="{471676B7-0BE1-4C36-A45E-20CC636812F8}" destId="{649AC813-672A-4532-90F1-D67F712CF783}" srcOrd="17" destOrd="0" presId="urn:microsoft.com/office/officeart/2005/8/layout/list1"/>
    <dgm:cxn modelId="{7F641CE9-AF97-4262-8E4A-4B157A60606B}" type="presParOf" srcId="{471676B7-0BE1-4C36-A45E-20CC636812F8}" destId="{6C4390A6-19B3-409C-A5D3-0A2E221D1077}" srcOrd="18" destOrd="0" presId="urn:microsoft.com/office/officeart/2005/8/layout/list1"/>
    <dgm:cxn modelId="{A1523E27-72C0-4C1C-BAE8-FAF85DF3464E}" type="presParOf" srcId="{471676B7-0BE1-4C36-A45E-20CC636812F8}" destId="{B6761022-7AEB-45D9-8D08-7590CD76B55B}" srcOrd="19" destOrd="0" presId="urn:microsoft.com/office/officeart/2005/8/layout/list1"/>
    <dgm:cxn modelId="{DB8D28EF-C76E-497C-B167-A51CDB2BA28E}" type="presParOf" srcId="{471676B7-0BE1-4C36-A45E-20CC636812F8}" destId="{D859049E-4092-4FF5-89F8-4A3F09918E9C}" srcOrd="20" destOrd="0" presId="urn:microsoft.com/office/officeart/2005/8/layout/list1"/>
    <dgm:cxn modelId="{FE93354B-0FE8-48BA-BE98-E55715F28D7D}" type="presParOf" srcId="{D859049E-4092-4FF5-89F8-4A3F09918E9C}" destId="{0178A838-B9D3-4BFA-B55C-F25C23B686CE}" srcOrd="0" destOrd="0" presId="urn:microsoft.com/office/officeart/2005/8/layout/list1"/>
    <dgm:cxn modelId="{8B76F0BD-8F78-4FFC-82BC-94F15863E74C}" type="presParOf" srcId="{D859049E-4092-4FF5-89F8-4A3F09918E9C}" destId="{F7220972-BD6F-4A05-91A8-06DC95B576B2}" srcOrd="1" destOrd="0" presId="urn:microsoft.com/office/officeart/2005/8/layout/list1"/>
    <dgm:cxn modelId="{31B96B7F-17FE-4BA2-8A76-F8C04A6B40B8}" type="presParOf" srcId="{471676B7-0BE1-4C36-A45E-20CC636812F8}" destId="{F5A28225-7185-45FD-A318-44027522F4A4}" srcOrd="21" destOrd="0" presId="urn:microsoft.com/office/officeart/2005/8/layout/list1"/>
    <dgm:cxn modelId="{634E219F-393D-43DA-ADB8-5B11C5834AC5}" type="presParOf" srcId="{471676B7-0BE1-4C36-A45E-20CC636812F8}" destId="{19D4F74C-82A3-4B05-8005-9F2A5A0C7527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346786-6B94-4707-9FFC-906E79FB3FC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96B2DA-E9F7-4A72-A6EA-F5C115EAC954}">
      <dgm:prSet phldrT="[Текст]"/>
      <dgm:spPr>
        <a:solidFill>
          <a:srgbClr val="FFC000"/>
        </a:solidFill>
      </dgm:spPr>
      <dgm:t>
        <a:bodyPr/>
        <a:lstStyle/>
        <a:p>
          <a:r>
            <a:rPr lang="ru-RU" dirty="0" smtClean="0"/>
            <a:t>Развитие ЭВС</a:t>
          </a:r>
          <a:endParaRPr lang="ru-RU" dirty="0"/>
        </a:p>
      </dgm:t>
    </dgm:pt>
    <dgm:pt modelId="{015E7135-D222-41E2-B7AE-246B16E094D3}" type="parTrans" cxnId="{291BCC91-F3F0-4937-BC40-7E09615A60A7}">
      <dgm:prSet/>
      <dgm:spPr/>
      <dgm:t>
        <a:bodyPr/>
        <a:lstStyle/>
        <a:p>
          <a:endParaRPr lang="ru-RU"/>
        </a:p>
      </dgm:t>
    </dgm:pt>
    <dgm:pt modelId="{E0E1F3C8-8E94-4B32-ADFA-6193605B39E2}" type="sibTrans" cxnId="{291BCC91-F3F0-4937-BC40-7E09615A60A7}">
      <dgm:prSet/>
      <dgm:spPr/>
      <dgm:t>
        <a:bodyPr/>
        <a:lstStyle/>
        <a:p>
          <a:endParaRPr lang="ru-RU"/>
        </a:p>
      </dgm:t>
    </dgm:pt>
    <dgm:pt modelId="{AED76BD9-265F-4B16-A351-4D79E55A1BC1}">
      <dgm:prSet phldrT="[Текст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 smtClean="0"/>
            <a:t>Адаптация к школе</a:t>
          </a:r>
          <a:endParaRPr lang="ru-RU" dirty="0"/>
        </a:p>
      </dgm:t>
    </dgm:pt>
    <dgm:pt modelId="{65854015-2D18-436A-AB72-AC7E31498753}" type="parTrans" cxnId="{00D548DA-4B8E-4BE5-A779-E5AB56922CA3}">
      <dgm:prSet/>
      <dgm:spPr/>
      <dgm:t>
        <a:bodyPr/>
        <a:lstStyle/>
        <a:p>
          <a:endParaRPr lang="ru-RU"/>
        </a:p>
      </dgm:t>
    </dgm:pt>
    <dgm:pt modelId="{95B50E7A-FD6A-422C-9541-DC0B3F4DF71A}" type="sibTrans" cxnId="{00D548DA-4B8E-4BE5-A779-E5AB56922CA3}">
      <dgm:prSet/>
      <dgm:spPr/>
      <dgm:t>
        <a:bodyPr/>
        <a:lstStyle/>
        <a:p>
          <a:endParaRPr lang="ru-RU"/>
        </a:p>
      </dgm:t>
    </dgm:pt>
    <dgm:pt modelId="{E8659BC4-EDC5-4641-9AB7-F379295D6564}">
      <dgm:prSet phldrT="[Текст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 smtClean="0"/>
            <a:t>Развитие ЭВС («Я учусь владеть собой» Крюковой С.В., Слободяник Н.П.)</a:t>
          </a:r>
          <a:endParaRPr lang="ru-RU" dirty="0"/>
        </a:p>
      </dgm:t>
    </dgm:pt>
    <dgm:pt modelId="{F2460D2A-597A-4D8E-BACB-13C2D9EB7013}" type="parTrans" cxnId="{3417666F-762D-4CCC-BDC7-5365B8CEE1FA}">
      <dgm:prSet/>
      <dgm:spPr/>
      <dgm:t>
        <a:bodyPr/>
        <a:lstStyle/>
        <a:p>
          <a:endParaRPr lang="ru-RU"/>
        </a:p>
      </dgm:t>
    </dgm:pt>
    <dgm:pt modelId="{C45BE141-6DFC-4856-9D11-F4CEFE280BE8}" type="sibTrans" cxnId="{3417666F-762D-4CCC-BDC7-5365B8CEE1FA}">
      <dgm:prSet/>
      <dgm:spPr/>
      <dgm:t>
        <a:bodyPr/>
        <a:lstStyle/>
        <a:p>
          <a:endParaRPr lang="ru-RU"/>
        </a:p>
      </dgm:t>
    </dgm:pt>
    <dgm:pt modelId="{E55318A0-0207-4710-A4A9-F0827FA393DF}">
      <dgm:prSet phldrT="[Текст]"/>
      <dgm:spPr/>
      <dgm:t>
        <a:bodyPr/>
        <a:lstStyle/>
        <a:p>
          <a:r>
            <a:rPr lang="ru-RU" dirty="0" smtClean="0"/>
            <a:t>Развитие познавательных процессов</a:t>
          </a:r>
          <a:endParaRPr lang="ru-RU" dirty="0"/>
        </a:p>
      </dgm:t>
    </dgm:pt>
    <dgm:pt modelId="{BE76CACB-42B6-440C-89AF-A8C5AB13F9D8}" type="parTrans" cxnId="{93DF53D1-B846-4D6E-BD0C-C97A7308CF64}">
      <dgm:prSet/>
      <dgm:spPr/>
      <dgm:t>
        <a:bodyPr/>
        <a:lstStyle/>
        <a:p>
          <a:endParaRPr lang="ru-RU"/>
        </a:p>
      </dgm:t>
    </dgm:pt>
    <dgm:pt modelId="{AC10239D-F4B3-4BC8-B3C3-75059CEADEFA}" type="sibTrans" cxnId="{93DF53D1-B846-4D6E-BD0C-C97A7308CF64}">
      <dgm:prSet/>
      <dgm:spPr/>
      <dgm:t>
        <a:bodyPr/>
        <a:lstStyle/>
        <a:p>
          <a:endParaRPr lang="ru-RU"/>
        </a:p>
      </dgm:t>
    </dgm:pt>
    <dgm:pt modelId="{2202F88C-EF09-42E7-83C5-347404A77338}">
      <dgm:prSet phldrT="[Текст]"/>
      <dgm:spPr/>
      <dgm:t>
        <a:bodyPr/>
        <a:lstStyle/>
        <a:p>
          <a:r>
            <a:rPr lang="ru-RU" dirty="0" smtClean="0"/>
            <a:t>Развитие психомоторики и сенсорных процессов (1 вар.)</a:t>
          </a:r>
          <a:endParaRPr lang="ru-RU" dirty="0"/>
        </a:p>
      </dgm:t>
    </dgm:pt>
    <dgm:pt modelId="{0D850B8E-E6AA-441A-9427-2802119F706F}" type="parTrans" cxnId="{05A70213-FAF0-4CE5-B635-BDE7767B57C3}">
      <dgm:prSet/>
      <dgm:spPr/>
      <dgm:t>
        <a:bodyPr/>
        <a:lstStyle/>
        <a:p>
          <a:endParaRPr lang="ru-RU"/>
        </a:p>
      </dgm:t>
    </dgm:pt>
    <dgm:pt modelId="{E647855F-9DE2-4BBC-99B7-93526548E7C1}" type="sibTrans" cxnId="{05A70213-FAF0-4CE5-B635-BDE7767B57C3}">
      <dgm:prSet/>
      <dgm:spPr/>
      <dgm:t>
        <a:bodyPr/>
        <a:lstStyle/>
        <a:p>
          <a:endParaRPr lang="ru-RU"/>
        </a:p>
      </dgm:t>
    </dgm:pt>
    <dgm:pt modelId="{2A1EBA5D-E733-4117-9BA7-4F720F5C943D}">
      <dgm:prSet phldrT="[Текст]"/>
      <dgm:spPr/>
      <dgm:t>
        <a:bodyPr/>
        <a:lstStyle/>
        <a:p>
          <a:r>
            <a:rPr lang="ru-RU" dirty="0" smtClean="0"/>
            <a:t>Сенсорное развитие (2 вар.)</a:t>
          </a:r>
          <a:endParaRPr lang="ru-RU" dirty="0"/>
        </a:p>
      </dgm:t>
    </dgm:pt>
    <dgm:pt modelId="{11160EF2-67E8-45E9-B15C-BEC72111672B}" type="parTrans" cxnId="{B955352D-8BCF-410C-8BA5-BAB4F2B6D7CF}">
      <dgm:prSet/>
      <dgm:spPr/>
      <dgm:t>
        <a:bodyPr/>
        <a:lstStyle/>
        <a:p>
          <a:endParaRPr lang="ru-RU"/>
        </a:p>
      </dgm:t>
    </dgm:pt>
    <dgm:pt modelId="{DBA8F3B1-9308-4EA6-9073-5B27E3BFB5F3}" type="sibTrans" cxnId="{B955352D-8BCF-410C-8BA5-BAB4F2B6D7CF}">
      <dgm:prSet/>
      <dgm:spPr/>
      <dgm:t>
        <a:bodyPr/>
        <a:lstStyle/>
        <a:p>
          <a:endParaRPr lang="ru-RU"/>
        </a:p>
      </dgm:t>
    </dgm:pt>
    <dgm:pt modelId="{143B7F8D-CFE3-43FE-B8A8-BD7994860C9D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Развитие коммуникативной сферы</a:t>
          </a:r>
          <a:endParaRPr lang="ru-RU" dirty="0"/>
        </a:p>
      </dgm:t>
    </dgm:pt>
    <dgm:pt modelId="{17692A10-AFA9-4E90-AA21-DF5D10B7DD49}" type="parTrans" cxnId="{637BBE1E-EF56-4792-A3C2-C5A085457279}">
      <dgm:prSet/>
      <dgm:spPr/>
      <dgm:t>
        <a:bodyPr/>
        <a:lstStyle/>
        <a:p>
          <a:endParaRPr lang="ru-RU"/>
        </a:p>
      </dgm:t>
    </dgm:pt>
    <dgm:pt modelId="{14C86345-6015-49CC-ABE9-AA8DE6C64DF2}" type="sibTrans" cxnId="{637BBE1E-EF56-4792-A3C2-C5A085457279}">
      <dgm:prSet/>
      <dgm:spPr/>
      <dgm:t>
        <a:bodyPr/>
        <a:lstStyle/>
        <a:p>
          <a:endParaRPr lang="ru-RU"/>
        </a:p>
      </dgm:t>
    </dgm:pt>
    <dgm:pt modelId="{1910E8C5-6FDF-4252-AD85-B849C9935B6D}">
      <dgm:prSet phldrT="[Текст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Тренинги, игры</a:t>
          </a:r>
          <a:endParaRPr lang="ru-RU" dirty="0">
            <a:solidFill>
              <a:schemeClr val="tx1"/>
            </a:solidFill>
          </a:endParaRPr>
        </a:p>
      </dgm:t>
    </dgm:pt>
    <dgm:pt modelId="{48F921C3-AAF3-4B16-A117-82C838E60799}" type="parTrans" cxnId="{604C2D87-100F-4497-8FFF-4AEB2B8ED331}">
      <dgm:prSet/>
      <dgm:spPr/>
      <dgm:t>
        <a:bodyPr/>
        <a:lstStyle/>
        <a:p>
          <a:endParaRPr lang="ru-RU"/>
        </a:p>
      </dgm:t>
    </dgm:pt>
    <dgm:pt modelId="{816B758F-AAAB-407A-B099-0D5DE8889F07}" type="sibTrans" cxnId="{604C2D87-100F-4497-8FFF-4AEB2B8ED331}">
      <dgm:prSet/>
      <dgm:spPr/>
      <dgm:t>
        <a:bodyPr/>
        <a:lstStyle/>
        <a:p>
          <a:endParaRPr lang="ru-RU"/>
        </a:p>
      </dgm:t>
    </dgm:pt>
    <dgm:pt modelId="{BEACBD5E-4657-4C2F-8BC3-28863B48F6A2}" type="pres">
      <dgm:prSet presAssocID="{F8346786-6B94-4707-9FFC-906E79FB3F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77FCEB-311B-4DD9-B4C7-375325CF0934}" type="pres">
      <dgm:prSet presAssocID="{9596B2DA-E9F7-4A72-A6EA-F5C115EAC954}" presName="composite" presStyleCnt="0"/>
      <dgm:spPr/>
    </dgm:pt>
    <dgm:pt modelId="{104F4CC8-4EDB-4167-8809-ACA026DE2761}" type="pres">
      <dgm:prSet presAssocID="{9596B2DA-E9F7-4A72-A6EA-F5C115EAC95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0C5755-4D86-4996-8A4C-2D1E1B5A125F}" type="pres">
      <dgm:prSet presAssocID="{9596B2DA-E9F7-4A72-A6EA-F5C115EAC95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6FBECE-D0C5-4DEC-A4EE-0DA75089452C}" type="pres">
      <dgm:prSet presAssocID="{E0E1F3C8-8E94-4B32-ADFA-6193605B39E2}" presName="space" presStyleCnt="0"/>
      <dgm:spPr/>
    </dgm:pt>
    <dgm:pt modelId="{20C58366-7463-447B-96F1-F738CC4D2AFC}" type="pres">
      <dgm:prSet presAssocID="{E55318A0-0207-4710-A4A9-F0827FA393DF}" presName="composite" presStyleCnt="0"/>
      <dgm:spPr/>
    </dgm:pt>
    <dgm:pt modelId="{840C289E-5170-4B81-B1AE-3E525F1A4929}" type="pres">
      <dgm:prSet presAssocID="{E55318A0-0207-4710-A4A9-F0827FA393D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8929C1-8736-4F7D-8AA6-B40331FE96BA}" type="pres">
      <dgm:prSet presAssocID="{E55318A0-0207-4710-A4A9-F0827FA393D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8E2353-73AE-4AA1-A253-FA9E21B99280}" type="pres">
      <dgm:prSet presAssocID="{AC10239D-F4B3-4BC8-B3C3-75059CEADEFA}" presName="space" presStyleCnt="0"/>
      <dgm:spPr/>
    </dgm:pt>
    <dgm:pt modelId="{22AF2807-A403-4479-9679-9B1AC3AC8CFE}" type="pres">
      <dgm:prSet presAssocID="{143B7F8D-CFE3-43FE-B8A8-BD7994860C9D}" presName="composite" presStyleCnt="0"/>
      <dgm:spPr/>
    </dgm:pt>
    <dgm:pt modelId="{CA93BE3A-EEE1-4ED0-A6FA-689CE0F34C60}" type="pres">
      <dgm:prSet presAssocID="{143B7F8D-CFE3-43FE-B8A8-BD7994860C9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3CE555-A1AD-4EBC-8F2F-BBBC56682722}" type="pres">
      <dgm:prSet presAssocID="{143B7F8D-CFE3-43FE-B8A8-BD7994860C9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EC6804-1E29-419D-9037-52BBC3A098C0}" type="presOf" srcId="{2A1EBA5D-E733-4117-9BA7-4F720F5C943D}" destId="{548929C1-8736-4F7D-8AA6-B40331FE96BA}" srcOrd="0" destOrd="1" presId="urn:microsoft.com/office/officeart/2005/8/layout/hList1"/>
    <dgm:cxn modelId="{B955352D-8BCF-410C-8BA5-BAB4F2B6D7CF}" srcId="{E55318A0-0207-4710-A4A9-F0827FA393DF}" destId="{2A1EBA5D-E733-4117-9BA7-4F720F5C943D}" srcOrd="1" destOrd="0" parTransId="{11160EF2-67E8-45E9-B15C-BEC72111672B}" sibTransId="{DBA8F3B1-9308-4EA6-9073-5B27E3BFB5F3}"/>
    <dgm:cxn modelId="{604C2D87-100F-4497-8FFF-4AEB2B8ED331}" srcId="{143B7F8D-CFE3-43FE-B8A8-BD7994860C9D}" destId="{1910E8C5-6FDF-4252-AD85-B849C9935B6D}" srcOrd="0" destOrd="0" parTransId="{48F921C3-AAF3-4B16-A117-82C838E60799}" sibTransId="{816B758F-AAAB-407A-B099-0D5DE8889F07}"/>
    <dgm:cxn modelId="{3417666F-762D-4CCC-BDC7-5365B8CEE1FA}" srcId="{9596B2DA-E9F7-4A72-A6EA-F5C115EAC954}" destId="{E8659BC4-EDC5-4641-9AB7-F379295D6564}" srcOrd="1" destOrd="0" parTransId="{F2460D2A-597A-4D8E-BACB-13C2D9EB7013}" sibTransId="{C45BE141-6DFC-4856-9D11-F4CEFE280BE8}"/>
    <dgm:cxn modelId="{8F7DBC04-0840-44C8-A881-3CCDE027D57A}" type="presOf" srcId="{F8346786-6B94-4707-9FFC-906E79FB3FCF}" destId="{BEACBD5E-4657-4C2F-8BC3-28863B48F6A2}" srcOrd="0" destOrd="0" presId="urn:microsoft.com/office/officeart/2005/8/layout/hList1"/>
    <dgm:cxn modelId="{93DF53D1-B846-4D6E-BD0C-C97A7308CF64}" srcId="{F8346786-6B94-4707-9FFC-906E79FB3FCF}" destId="{E55318A0-0207-4710-A4A9-F0827FA393DF}" srcOrd="1" destOrd="0" parTransId="{BE76CACB-42B6-440C-89AF-A8C5AB13F9D8}" sibTransId="{AC10239D-F4B3-4BC8-B3C3-75059CEADEFA}"/>
    <dgm:cxn modelId="{14AE603D-AAD3-4208-8C38-808F4B357C0A}" type="presOf" srcId="{E8659BC4-EDC5-4641-9AB7-F379295D6564}" destId="{BD0C5755-4D86-4996-8A4C-2D1E1B5A125F}" srcOrd="0" destOrd="1" presId="urn:microsoft.com/office/officeart/2005/8/layout/hList1"/>
    <dgm:cxn modelId="{92176B41-A0B1-47A1-BB3E-9742D95425F2}" type="presOf" srcId="{AED76BD9-265F-4B16-A351-4D79E55A1BC1}" destId="{BD0C5755-4D86-4996-8A4C-2D1E1B5A125F}" srcOrd="0" destOrd="0" presId="urn:microsoft.com/office/officeart/2005/8/layout/hList1"/>
    <dgm:cxn modelId="{00D548DA-4B8E-4BE5-A779-E5AB56922CA3}" srcId="{9596B2DA-E9F7-4A72-A6EA-F5C115EAC954}" destId="{AED76BD9-265F-4B16-A351-4D79E55A1BC1}" srcOrd="0" destOrd="0" parTransId="{65854015-2D18-436A-AB72-AC7E31498753}" sibTransId="{95B50E7A-FD6A-422C-9541-DC0B3F4DF71A}"/>
    <dgm:cxn modelId="{0FEF9AE4-1583-42E5-A721-E074F203D602}" type="presOf" srcId="{9596B2DA-E9F7-4A72-A6EA-F5C115EAC954}" destId="{104F4CC8-4EDB-4167-8809-ACA026DE2761}" srcOrd="0" destOrd="0" presId="urn:microsoft.com/office/officeart/2005/8/layout/hList1"/>
    <dgm:cxn modelId="{FF45CC30-194C-4F7A-882E-23A323E8FCC8}" type="presOf" srcId="{E55318A0-0207-4710-A4A9-F0827FA393DF}" destId="{840C289E-5170-4B81-B1AE-3E525F1A4929}" srcOrd="0" destOrd="0" presId="urn:microsoft.com/office/officeart/2005/8/layout/hList1"/>
    <dgm:cxn modelId="{0DBDDE28-9522-4339-94B3-1375FA51D1A5}" type="presOf" srcId="{143B7F8D-CFE3-43FE-B8A8-BD7994860C9D}" destId="{CA93BE3A-EEE1-4ED0-A6FA-689CE0F34C60}" srcOrd="0" destOrd="0" presId="urn:microsoft.com/office/officeart/2005/8/layout/hList1"/>
    <dgm:cxn modelId="{291BCC91-F3F0-4937-BC40-7E09615A60A7}" srcId="{F8346786-6B94-4707-9FFC-906E79FB3FCF}" destId="{9596B2DA-E9F7-4A72-A6EA-F5C115EAC954}" srcOrd="0" destOrd="0" parTransId="{015E7135-D222-41E2-B7AE-246B16E094D3}" sibTransId="{E0E1F3C8-8E94-4B32-ADFA-6193605B39E2}"/>
    <dgm:cxn modelId="{B5155D79-E50F-4AA1-8208-41E654A89550}" type="presOf" srcId="{1910E8C5-6FDF-4252-AD85-B849C9935B6D}" destId="{9B3CE555-A1AD-4EBC-8F2F-BBBC56682722}" srcOrd="0" destOrd="0" presId="urn:microsoft.com/office/officeart/2005/8/layout/hList1"/>
    <dgm:cxn modelId="{CED377DC-AD24-4995-8A5C-F2589FD60F3C}" type="presOf" srcId="{2202F88C-EF09-42E7-83C5-347404A77338}" destId="{548929C1-8736-4F7D-8AA6-B40331FE96BA}" srcOrd="0" destOrd="0" presId="urn:microsoft.com/office/officeart/2005/8/layout/hList1"/>
    <dgm:cxn modelId="{637BBE1E-EF56-4792-A3C2-C5A085457279}" srcId="{F8346786-6B94-4707-9FFC-906E79FB3FCF}" destId="{143B7F8D-CFE3-43FE-B8A8-BD7994860C9D}" srcOrd="2" destOrd="0" parTransId="{17692A10-AFA9-4E90-AA21-DF5D10B7DD49}" sibTransId="{14C86345-6015-49CC-ABE9-AA8DE6C64DF2}"/>
    <dgm:cxn modelId="{05A70213-FAF0-4CE5-B635-BDE7767B57C3}" srcId="{E55318A0-0207-4710-A4A9-F0827FA393DF}" destId="{2202F88C-EF09-42E7-83C5-347404A77338}" srcOrd="0" destOrd="0" parTransId="{0D850B8E-E6AA-441A-9427-2802119F706F}" sibTransId="{E647855F-9DE2-4BBC-99B7-93526548E7C1}"/>
    <dgm:cxn modelId="{12486220-07B8-4C79-A827-AA487CB554D0}" type="presParOf" srcId="{BEACBD5E-4657-4C2F-8BC3-28863B48F6A2}" destId="{3777FCEB-311B-4DD9-B4C7-375325CF0934}" srcOrd="0" destOrd="0" presId="urn:microsoft.com/office/officeart/2005/8/layout/hList1"/>
    <dgm:cxn modelId="{19FFD114-C55F-4CF1-8235-F1509CE3CDBF}" type="presParOf" srcId="{3777FCEB-311B-4DD9-B4C7-375325CF0934}" destId="{104F4CC8-4EDB-4167-8809-ACA026DE2761}" srcOrd="0" destOrd="0" presId="urn:microsoft.com/office/officeart/2005/8/layout/hList1"/>
    <dgm:cxn modelId="{B941E88E-8112-4357-9D27-B3D50E4ADC37}" type="presParOf" srcId="{3777FCEB-311B-4DD9-B4C7-375325CF0934}" destId="{BD0C5755-4D86-4996-8A4C-2D1E1B5A125F}" srcOrd="1" destOrd="0" presId="urn:microsoft.com/office/officeart/2005/8/layout/hList1"/>
    <dgm:cxn modelId="{03E05265-FD9E-4620-BDC7-E39458B4E75C}" type="presParOf" srcId="{BEACBD5E-4657-4C2F-8BC3-28863B48F6A2}" destId="{016FBECE-D0C5-4DEC-A4EE-0DA75089452C}" srcOrd="1" destOrd="0" presId="urn:microsoft.com/office/officeart/2005/8/layout/hList1"/>
    <dgm:cxn modelId="{0BD7473C-034C-44E0-82C7-38832E674EFC}" type="presParOf" srcId="{BEACBD5E-4657-4C2F-8BC3-28863B48F6A2}" destId="{20C58366-7463-447B-96F1-F738CC4D2AFC}" srcOrd="2" destOrd="0" presId="urn:microsoft.com/office/officeart/2005/8/layout/hList1"/>
    <dgm:cxn modelId="{C981699D-E131-40A5-BD1A-2101D6BC070D}" type="presParOf" srcId="{20C58366-7463-447B-96F1-F738CC4D2AFC}" destId="{840C289E-5170-4B81-B1AE-3E525F1A4929}" srcOrd="0" destOrd="0" presId="urn:microsoft.com/office/officeart/2005/8/layout/hList1"/>
    <dgm:cxn modelId="{390F5AF5-B7BA-4937-9BF1-01586B3BEBC8}" type="presParOf" srcId="{20C58366-7463-447B-96F1-F738CC4D2AFC}" destId="{548929C1-8736-4F7D-8AA6-B40331FE96BA}" srcOrd="1" destOrd="0" presId="urn:microsoft.com/office/officeart/2005/8/layout/hList1"/>
    <dgm:cxn modelId="{D95C1E88-689D-43A5-ADD7-E3F8BCC258CE}" type="presParOf" srcId="{BEACBD5E-4657-4C2F-8BC3-28863B48F6A2}" destId="{508E2353-73AE-4AA1-A253-FA9E21B99280}" srcOrd="3" destOrd="0" presId="urn:microsoft.com/office/officeart/2005/8/layout/hList1"/>
    <dgm:cxn modelId="{4E056C09-9CAB-456F-8C27-5DC7D29373EB}" type="presParOf" srcId="{BEACBD5E-4657-4C2F-8BC3-28863B48F6A2}" destId="{22AF2807-A403-4479-9679-9B1AC3AC8CFE}" srcOrd="4" destOrd="0" presId="urn:microsoft.com/office/officeart/2005/8/layout/hList1"/>
    <dgm:cxn modelId="{B8DFCB42-EC19-45F6-A342-213F49B4B747}" type="presParOf" srcId="{22AF2807-A403-4479-9679-9B1AC3AC8CFE}" destId="{CA93BE3A-EEE1-4ED0-A6FA-689CE0F34C60}" srcOrd="0" destOrd="0" presId="urn:microsoft.com/office/officeart/2005/8/layout/hList1"/>
    <dgm:cxn modelId="{ACF32AEE-0837-4E4C-B0F6-84DC2C6B7E91}" type="presParOf" srcId="{22AF2807-A403-4479-9679-9B1AC3AC8CFE}" destId="{9B3CE555-A1AD-4EBC-8F2F-BBBC5668272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03F050-1E3B-4931-9C42-A7813B2D327E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651548-F947-4638-B1FC-7880A06D494C}">
      <dgm:prSet phldrT="[Текст]"/>
      <dgm:spPr>
        <a:solidFill>
          <a:srgbClr val="92D050"/>
        </a:solidFill>
      </dgm:spPr>
      <dgm:t>
        <a:bodyPr/>
        <a:lstStyle/>
        <a:p>
          <a:r>
            <a:rPr lang="ru-RU" b="1" dirty="0" smtClean="0"/>
            <a:t>Организационный компонент:</a:t>
          </a:r>
          <a:endParaRPr lang="ru-RU" b="1" dirty="0"/>
        </a:p>
      </dgm:t>
    </dgm:pt>
    <dgm:pt modelId="{52BD6622-65B2-4DAD-BAE0-1B0B69CD5516}" type="parTrans" cxnId="{A503CFD8-9778-49F5-A63E-A12AC0575DED}">
      <dgm:prSet/>
      <dgm:spPr/>
      <dgm:t>
        <a:bodyPr/>
        <a:lstStyle/>
        <a:p>
          <a:endParaRPr lang="ru-RU"/>
        </a:p>
      </dgm:t>
    </dgm:pt>
    <dgm:pt modelId="{B14CBF32-4FC3-43A5-9D8B-04045F759266}" type="sibTrans" cxnId="{A503CFD8-9778-49F5-A63E-A12AC0575DED}">
      <dgm:prSet/>
      <dgm:spPr/>
      <dgm:t>
        <a:bodyPr/>
        <a:lstStyle/>
        <a:p>
          <a:endParaRPr lang="ru-RU"/>
        </a:p>
      </dgm:t>
    </dgm:pt>
    <dgm:pt modelId="{2A89D5C5-6A9A-4EF8-86EE-7509EF02224A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Приветствие, гимнастика (музыкальная, вербальная)</a:t>
          </a:r>
          <a:endParaRPr lang="ru-RU" dirty="0"/>
        </a:p>
      </dgm:t>
    </dgm:pt>
    <dgm:pt modelId="{56661410-A5F3-48AF-A8F4-98F429262D08}" type="parTrans" cxnId="{3C909968-C5F0-405B-90C8-29ED0DF9B44C}">
      <dgm:prSet/>
      <dgm:spPr/>
      <dgm:t>
        <a:bodyPr/>
        <a:lstStyle/>
        <a:p>
          <a:endParaRPr lang="ru-RU"/>
        </a:p>
      </dgm:t>
    </dgm:pt>
    <dgm:pt modelId="{B39BDBBB-3318-4CCC-8BA6-0F6D9D3CE766}" type="sibTrans" cxnId="{3C909968-C5F0-405B-90C8-29ED0DF9B44C}">
      <dgm:prSet/>
      <dgm:spPr/>
      <dgm:t>
        <a:bodyPr/>
        <a:lstStyle/>
        <a:p>
          <a:endParaRPr lang="ru-RU"/>
        </a:p>
      </dgm:t>
    </dgm:pt>
    <dgm:pt modelId="{43D2021B-A75A-4407-8707-A27018EDB8D1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Снятие эмоционального напряжения («Как ваше настроение?», «Расскажи, как прошел твой день» и т.д.</a:t>
          </a:r>
          <a:endParaRPr lang="ru-RU" dirty="0"/>
        </a:p>
      </dgm:t>
    </dgm:pt>
    <dgm:pt modelId="{A4A68ED2-69E7-402F-BA14-7A389752814B}" type="parTrans" cxnId="{81714056-A0CA-42E4-8F2F-CFFAB04581CC}">
      <dgm:prSet/>
      <dgm:spPr/>
      <dgm:t>
        <a:bodyPr/>
        <a:lstStyle/>
        <a:p>
          <a:endParaRPr lang="ru-RU"/>
        </a:p>
      </dgm:t>
    </dgm:pt>
    <dgm:pt modelId="{6810BA03-D688-43CE-AF00-4ACACC79CEB4}" type="sibTrans" cxnId="{81714056-A0CA-42E4-8F2F-CFFAB04581CC}">
      <dgm:prSet/>
      <dgm:spPr/>
      <dgm:t>
        <a:bodyPr/>
        <a:lstStyle/>
        <a:p>
          <a:endParaRPr lang="ru-RU"/>
        </a:p>
      </dgm:t>
    </dgm:pt>
    <dgm:pt modelId="{1B46C25E-A088-4BEE-876A-87676F0C2229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b="1" dirty="0" smtClean="0"/>
            <a:t>Основной компонент:</a:t>
          </a:r>
          <a:endParaRPr lang="ru-RU" b="1" dirty="0"/>
        </a:p>
      </dgm:t>
    </dgm:pt>
    <dgm:pt modelId="{3283B7EB-0CCA-4C11-A279-910C52DCE6B3}" type="parTrans" cxnId="{E6DB82F2-3D0E-412A-BE2F-355ACE0BD9D9}">
      <dgm:prSet/>
      <dgm:spPr/>
      <dgm:t>
        <a:bodyPr/>
        <a:lstStyle/>
        <a:p>
          <a:endParaRPr lang="ru-RU"/>
        </a:p>
      </dgm:t>
    </dgm:pt>
    <dgm:pt modelId="{CC5C9639-431D-4EC5-9CE8-19F6D28936D4}" type="sibTrans" cxnId="{E6DB82F2-3D0E-412A-BE2F-355ACE0BD9D9}">
      <dgm:prSet/>
      <dgm:spPr/>
      <dgm:t>
        <a:bodyPr/>
        <a:lstStyle/>
        <a:p>
          <a:endParaRPr lang="ru-RU"/>
        </a:p>
      </dgm:t>
    </dgm:pt>
    <dgm:pt modelId="{DA8777D1-C075-438E-B064-328B4EDE3054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Выполнение  предложенного задания (направлено на развитие познавательной сферы)</a:t>
          </a:r>
          <a:endParaRPr lang="ru-RU" dirty="0"/>
        </a:p>
      </dgm:t>
    </dgm:pt>
    <dgm:pt modelId="{AC787A0C-3587-4E58-898D-E54734261470}" type="parTrans" cxnId="{F957B609-A798-4DC6-9740-A365D9C85543}">
      <dgm:prSet/>
      <dgm:spPr/>
      <dgm:t>
        <a:bodyPr/>
        <a:lstStyle/>
        <a:p>
          <a:endParaRPr lang="ru-RU"/>
        </a:p>
      </dgm:t>
    </dgm:pt>
    <dgm:pt modelId="{279A0120-42AD-4F49-B564-D742B4CD9832}" type="sibTrans" cxnId="{F957B609-A798-4DC6-9740-A365D9C85543}">
      <dgm:prSet/>
      <dgm:spPr/>
      <dgm:t>
        <a:bodyPr/>
        <a:lstStyle/>
        <a:p>
          <a:endParaRPr lang="ru-RU"/>
        </a:p>
      </dgm:t>
    </dgm:pt>
    <dgm:pt modelId="{A8700FB8-F60D-4489-8FAE-2FF1235CF510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b="1" dirty="0" smtClean="0"/>
            <a:t>Рефлексивный компонент:</a:t>
          </a:r>
          <a:endParaRPr lang="ru-RU" b="1" dirty="0"/>
        </a:p>
      </dgm:t>
    </dgm:pt>
    <dgm:pt modelId="{63D9F213-05B4-4689-9445-9D648B7416B1}" type="parTrans" cxnId="{170EFDDD-FF3C-49C2-99B4-0F4C32F87292}">
      <dgm:prSet/>
      <dgm:spPr/>
      <dgm:t>
        <a:bodyPr/>
        <a:lstStyle/>
        <a:p>
          <a:endParaRPr lang="ru-RU"/>
        </a:p>
      </dgm:t>
    </dgm:pt>
    <dgm:pt modelId="{6B194EB1-FF1E-4410-A52F-F11931567C5A}" type="sibTrans" cxnId="{170EFDDD-FF3C-49C2-99B4-0F4C32F87292}">
      <dgm:prSet/>
      <dgm:spPr/>
      <dgm:t>
        <a:bodyPr/>
        <a:lstStyle/>
        <a:p>
          <a:endParaRPr lang="ru-RU"/>
        </a:p>
      </dgm:t>
    </dgm:pt>
    <dgm:pt modelId="{A82191F5-8549-496C-81D2-E0489BEB635C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dirty="0" smtClean="0"/>
            <a:t>подведение итогов занятия («что сегодня делали? О чем говорили? Что понравилось?» и т.д.)</a:t>
          </a:r>
          <a:endParaRPr lang="ru-RU" dirty="0"/>
        </a:p>
      </dgm:t>
    </dgm:pt>
    <dgm:pt modelId="{AF7F0875-E0C4-4673-8D81-94E0801AAD0B}" type="parTrans" cxnId="{1740F428-DE54-41D8-96D3-8984BDFC0B70}">
      <dgm:prSet/>
      <dgm:spPr/>
      <dgm:t>
        <a:bodyPr/>
        <a:lstStyle/>
        <a:p>
          <a:endParaRPr lang="ru-RU"/>
        </a:p>
      </dgm:t>
    </dgm:pt>
    <dgm:pt modelId="{9B80ED60-5318-4F02-8207-CD29F98A5C49}" type="sibTrans" cxnId="{1740F428-DE54-41D8-96D3-8984BDFC0B70}">
      <dgm:prSet/>
      <dgm:spPr/>
      <dgm:t>
        <a:bodyPr/>
        <a:lstStyle/>
        <a:p>
          <a:endParaRPr lang="ru-RU"/>
        </a:p>
      </dgm:t>
    </dgm:pt>
    <dgm:pt modelId="{ACA0370B-6297-488D-91CF-BA482EF40DB6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dirty="0" smtClean="0"/>
            <a:t>«Психологическая минутка» (пожелание друг другу, просмотр видеоролика, слушание расслабляющей музыки и т.д.)</a:t>
          </a:r>
          <a:endParaRPr lang="ru-RU" dirty="0"/>
        </a:p>
      </dgm:t>
    </dgm:pt>
    <dgm:pt modelId="{0F4C1B9A-D592-42E8-B27A-98F699453A0C}" type="parTrans" cxnId="{FE065579-5B2E-4DF2-BCD2-C6B036DD7584}">
      <dgm:prSet/>
      <dgm:spPr/>
      <dgm:t>
        <a:bodyPr/>
        <a:lstStyle/>
        <a:p>
          <a:endParaRPr lang="ru-RU"/>
        </a:p>
      </dgm:t>
    </dgm:pt>
    <dgm:pt modelId="{B731AFA8-BCA1-4EEC-8363-CB2136250B61}" type="sibTrans" cxnId="{FE065579-5B2E-4DF2-BCD2-C6B036DD7584}">
      <dgm:prSet/>
      <dgm:spPr/>
      <dgm:t>
        <a:bodyPr/>
        <a:lstStyle/>
        <a:p>
          <a:endParaRPr lang="ru-RU"/>
        </a:p>
      </dgm:t>
    </dgm:pt>
    <dgm:pt modelId="{F293E86B-A649-417D-A5AC-014B3FAA0448}" type="pres">
      <dgm:prSet presAssocID="{AF03F050-1E3B-4931-9C42-A7813B2D327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556007-2CC5-464E-ACED-45DA9B9C6F7F}" type="pres">
      <dgm:prSet presAssocID="{91651548-F947-4638-B1FC-7880A06D49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44D5F1-F5B8-40D8-B329-B7A5A3D72B01}" type="pres">
      <dgm:prSet presAssocID="{B14CBF32-4FC3-43A5-9D8B-04045F759266}" presName="sibTrans" presStyleCnt="0"/>
      <dgm:spPr/>
    </dgm:pt>
    <dgm:pt modelId="{36C74E9E-1262-4007-94E4-F9F1A2682971}" type="pres">
      <dgm:prSet presAssocID="{1B46C25E-A088-4BEE-876A-87676F0C222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0FB8A-268B-4D38-8D42-C452FBE13651}" type="pres">
      <dgm:prSet presAssocID="{CC5C9639-431D-4EC5-9CE8-19F6D28936D4}" presName="sibTrans" presStyleCnt="0"/>
      <dgm:spPr/>
    </dgm:pt>
    <dgm:pt modelId="{E837F31A-21DA-430B-8AE6-37ADFD5F7794}" type="pres">
      <dgm:prSet presAssocID="{A8700FB8-F60D-4489-8FAE-2FF1235CF51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308421-413C-4665-BDE3-B74F928BFC0B}" type="presOf" srcId="{A8700FB8-F60D-4489-8FAE-2FF1235CF510}" destId="{E837F31A-21DA-430B-8AE6-37ADFD5F7794}" srcOrd="0" destOrd="0" presId="urn:microsoft.com/office/officeart/2005/8/layout/hList6"/>
    <dgm:cxn modelId="{DC9B887B-EE9D-4D4F-A1A9-50B0470C9EDC}" type="presOf" srcId="{AF03F050-1E3B-4931-9C42-A7813B2D327E}" destId="{F293E86B-A649-417D-A5AC-014B3FAA0448}" srcOrd="0" destOrd="0" presId="urn:microsoft.com/office/officeart/2005/8/layout/hList6"/>
    <dgm:cxn modelId="{8BBAE02F-C854-4184-B498-D1214BA5BBD1}" type="presOf" srcId="{2A89D5C5-6A9A-4EF8-86EE-7509EF02224A}" destId="{56556007-2CC5-464E-ACED-45DA9B9C6F7F}" srcOrd="0" destOrd="1" presId="urn:microsoft.com/office/officeart/2005/8/layout/hList6"/>
    <dgm:cxn modelId="{E6DB82F2-3D0E-412A-BE2F-355ACE0BD9D9}" srcId="{AF03F050-1E3B-4931-9C42-A7813B2D327E}" destId="{1B46C25E-A088-4BEE-876A-87676F0C2229}" srcOrd="1" destOrd="0" parTransId="{3283B7EB-0CCA-4C11-A279-910C52DCE6B3}" sibTransId="{CC5C9639-431D-4EC5-9CE8-19F6D28936D4}"/>
    <dgm:cxn modelId="{FE065579-5B2E-4DF2-BCD2-C6B036DD7584}" srcId="{A8700FB8-F60D-4489-8FAE-2FF1235CF510}" destId="{ACA0370B-6297-488D-91CF-BA482EF40DB6}" srcOrd="1" destOrd="0" parTransId="{0F4C1B9A-D592-42E8-B27A-98F699453A0C}" sibTransId="{B731AFA8-BCA1-4EEC-8363-CB2136250B61}"/>
    <dgm:cxn modelId="{1740F428-DE54-41D8-96D3-8984BDFC0B70}" srcId="{A8700FB8-F60D-4489-8FAE-2FF1235CF510}" destId="{A82191F5-8549-496C-81D2-E0489BEB635C}" srcOrd="0" destOrd="0" parTransId="{AF7F0875-E0C4-4673-8D81-94E0801AAD0B}" sibTransId="{9B80ED60-5318-4F02-8207-CD29F98A5C49}"/>
    <dgm:cxn modelId="{2B1BCB33-2674-40FE-A579-A108FC212AF5}" type="presOf" srcId="{43D2021B-A75A-4407-8707-A27018EDB8D1}" destId="{56556007-2CC5-464E-ACED-45DA9B9C6F7F}" srcOrd="0" destOrd="2" presId="urn:microsoft.com/office/officeart/2005/8/layout/hList6"/>
    <dgm:cxn modelId="{170EFDDD-FF3C-49C2-99B4-0F4C32F87292}" srcId="{AF03F050-1E3B-4931-9C42-A7813B2D327E}" destId="{A8700FB8-F60D-4489-8FAE-2FF1235CF510}" srcOrd="2" destOrd="0" parTransId="{63D9F213-05B4-4689-9445-9D648B7416B1}" sibTransId="{6B194EB1-FF1E-4410-A52F-F11931567C5A}"/>
    <dgm:cxn modelId="{5A13B29E-D7E6-4710-9F79-4FE81C53B412}" type="presOf" srcId="{A82191F5-8549-496C-81D2-E0489BEB635C}" destId="{E837F31A-21DA-430B-8AE6-37ADFD5F7794}" srcOrd="0" destOrd="1" presId="urn:microsoft.com/office/officeart/2005/8/layout/hList6"/>
    <dgm:cxn modelId="{A9566FDA-9DB7-49DB-AA44-B6A4CFE916BA}" type="presOf" srcId="{91651548-F947-4638-B1FC-7880A06D494C}" destId="{56556007-2CC5-464E-ACED-45DA9B9C6F7F}" srcOrd="0" destOrd="0" presId="urn:microsoft.com/office/officeart/2005/8/layout/hList6"/>
    <dgm:cxn modelId="{F957B609-A798-4DC6-9740-A365D9C85543}" srcId="{1B46C25E-A088-4BEE-876A-87676F0C2229}" destId="{DA8777D1-C075-438E-B064-328B4EDE3054}" srcOrd="0" destOrd="0" parTransId="{AC787A0C-3587-4E58-898D-E54734261470}" sibTransId="{279A0120-42AD-4F49-B564-D742B4CD9832}"/>
    <dgm:cxn modelId="{81714056-A0CA-42E4-8F2F-CFFAB04581CC}" srcId="{91651548-F947-4638-B1FC-7880A06D494C}" destId="{43D2021B-A75A-4407-8707-A27018EDB8D1}" srcOrd="1" destOrd="0" parTransId="{A4A68ED2-69E7-402F-BA14-7A389752814B}" sibTransId="{6810BA03-D688-43CE-AF00-4ACACC79CEB4}"/>
    <dgm:cxn modelId="{3C909968-C5F0-405B-90C8-29ED0DF9B44C}" srcId="{91651548-F947-4638-B1FC-7880A06D494C}" destId="{2A89D5C5-6A9A-4EF8-86EE-7509EF02224A}" srcOrd="0" destOrd="0" parTransId="{56661410-A5F3-48AF-A8F4-98F429262D08}" sibTransId="{B39BDBBB-3318-4CCC-8BA6-0F6D9D3CE766}"/>
    <dgm:cxn modelId="{6D9E7676-39C5-468F-AA96-B6E6B41F507F}" type="presOf" srcId="{DA8777D1-C075-438E-B064-328B4EDE3054}" destId="{36C74E9E-1262-4007-94E4-F9F1A2682971}" srcOrd="0" destOrd="1" presId="urn:microsoft.com/office/officeart/2005/8/layout/hList6"/>
    <dgm:cxn modelId="{F882F80B-A6BC-4C57-B58E-0292236CBBE0}" type="presOf" srcId="{ACA0370B-6297-488D-91CF-BA482EF40DB6}" destId="{E837F31A-21DA-430B-8AE6-37ADFD5F7794}" srcOrd="0" destOrd="2" presId="urn:microsoft.com/office/officeart/2005/8/layout/hList6"/>
    <dgm:cxn modelId="{61FE2B65-B1D0-4F6E-A949-7CEC332FB346}" type="presOf" srcId="{1B46C25E-A088-4BEE-876A-87676F0C2229}" destId="{36C74E9E-1262-4007-94E4-F9F1A2682971}" srcOrd="0" destOrd="0" presId="urn:microsoft.com/office/officeart/2005/8/layout/hList6"/>
    <dgm:cxn modelId="{A503CFD8-9778-49F5-A63E-A12AC0575DED}" srcId="{AF03F050-1E3B-4931-9C42-A7813B2D327E}" destId="{91651548-F947-4638-B1FC-7880A06D494C}" srcOrd="0" destOrd="0" parTransId="{52BD6622-65B2-4DAD-BAE0-1B0B69CD5516}" sibTransId="{B14CBF32-4FC3-43A5-9D8B-04045F759266}"/>
    <dgm:cxn modelId="{5ACCE536-DE8F-4211-99C4-75D19ED4A219}" type="presParOf" srcId="{F293E86B-A649-417D-A5AC-014B3FAA0448}" destId="{56556007-2CC5-464E-ACED-45DA9B9C6F7F}" srcOrd="0" destOrd="0" presId="urn:microsoft.com/office/officeart/2005/8/layout/hList6"/>
    <dgm:cxn modelId="{0FF2784D-128B-490A-8A2D-776A838311CC}" type="presParOf" srcId="{F293E86B-A649-417D-A5AC-014B3FAA0448}" destId="{0744D5F1-F5B8-40D8-B329-B7A5A3D72B01}" srcOrd="1" destOrd="0" presId="urn:microsoft.com/office/officeart/2005/8/layout/hList6"/>
    <dgm:cxn modelId="{DB44C0EA-12C6-441A-8874-50AC181F3C71}" type="presParOf" srcId="{F293E86B-A649-417D-A5AC-014B3FAA0448}" destId="{36C74E9E-1262-4007-94E4-F9F1A2682971}" srcOrd="2" destOrd="0" presId="urn:microsoft.com/office/officeart/2005/8/layout/hList6"/>
    <dgm:cxn modelId="{7BAA4E18-739F-4271-A2BF-97636E1B8330}" type="presParOf" srcId="{F293E86B-A649-417D-A5AC-014B3FAA0448}" destId="{B8B0FB8A-268B-4D38-8D42-C452FBE13651}" srcOrd="3" destOrd="0" presId="urn:microsoft.com/office/officeart/2005/8/layout/hList6"/>
    <dgm:cxn modelId="{BD05113E-5A83-47E5-98FD-CF63308C91EB}" type="presParOf" srcId="{F293E86B-A649-417D-A5AC-014B3FAA0448}" destId="{E837F31A-21DA-430B-8AE6-37ADFD5F779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42869-8A1F-4DCF-B635-79982D5CCE34}">
      <dsp:nvSpPr>
        <dsp:cNvPr id="0" name=""/>
        <dsp:cNvSpPr/>
      </dsp:nvSpPr>
      <dsp:spPr>
        <a:xfrm>
          <a:off x="2088232" y="0"/>
          <a:ext cx="2304256" cy="2304256"/>
        </a:xfrm>
        <a:prstGeom prst="triangl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ЛОГОПЕД</a:t>
          </a:r>
          <a:endParaRPr lang="ru-RU" sz="1400" kern="1200" dirty="0"/>
        </a:p>
      </dsp:txBody>
      <dsp:txXfrm>
        <a:off x="2664296" y="1152128"/>
        <a:ext cx="1152128" cy="1152128"/>
      </dsp:txXfrm>
    </dsp:sp>
    <dsp:sp modelId="{A5597071-0B86-4F43-B100-C05FD7832284}">
      <dsp:nvSpPr>
        <dsp:cNvPr id="0" name=""/>
        <dsp:cNvSpPr/>
      </dsp:nvSpPr>
      <dsp:spPr>
        <a:xfrm>
          <a:off x="936104" y="2304256"/>
          <a:ext cx="2304256" cy="2304256"/>
        </a:xfrm>
        <a:prstGeom prst="triangle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ДЕФЕКТОЛОГ</a:t>
          </a:r>
          <a:endParaRPr lang="ru-RU" sz="1300" kern="1200" dirty="0"/>
        </a:p>
      </dsp:txBody>
      <dsp:txXfrm>
        <a:off x="1512168" y="3456384"/>
        <a:ext cx="1152128" cy="1152128"/>
      </dsp:txXfrm>
    </dsp:sp>
    <dsp:sp modelId="{588659E1-06E8-4EBA-B67F-CA7A26112BFA}">
      <dsp:nvSpPr>
        <dsp:cNvPr id="0" name=""/>
        <dsp:cNvSpPr/>
      </dsp:nvSpPr>
      <dsp:spPr>
        <a:xfrm rot="10800000">
          <a:off x="2088232" y="2304256"/>
          <a:ext cx="2304256" cy="2304256"/>
        </a:xfrm>
        <a:prstGeom prst="triangl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ПЕДАГОГ-ПСИХОЛОГ</a:t>
          </a:r>
          <a:endParaRPr lang="ru-RU" sz="1200" kern="1200" dirty="0"/>
        </a:p>
      </dsp:txBody>
      <dsp:txXfrm rot="10800000">
        <a:off x="2664296" y="2304256"/>
        <a:ext cx="1152128" cy="1152128"/>
      </dsp:txXfrm>
    </dsp:sp>
    <dsp:sp modelId="{D7C2BF5D-1404-4A35-B7B5-9D8EE18657F4}">
      <dsp:nvSpPr>
        <dsp:cNvPr id="0" name=""/>
        <dsp:cNvSpPr/>
      </dsp:nvSpPr>
      <dsp:spPr>
        <a:xfrm>
          <a:off x="3240360" y="2304256"/>
          <a:ext cx="2304256" cy="2304256"/>
        </a:xfrm>
        <a:prstGeom prst="triangl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СОЦИАЛЬНЫЙ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ПЕДАГОГ</a:t>
          </a:r>
          <a:endParaRPr lang="ru-RU" sz="1300" kern="1200" dirty="0"/>
        </a:p>
      </dsp:txBody>
      <dsp:txXfrm>
        <a:off x="3816424" y="3456384"/>
        <a:ext cx="1152128" cy="11521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A7543D-C07D-431A-86F1-E60CEF5B7754}">
      <dsp:nvSpPr>
        <dsp:cNvPr id="0" name=""/>
        <dsp:cNvSpPr/>
      </dsp:nvSpPr>
      <dsp:spPr>
        <a:xfrm>
          <a:off x="0" y="36506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35FDA7-F113-4E12-A208-02E6C0DF2CB2}">
      <dsp:nvSpPr>
        <dsp:cNvPr id="0" name=""/>
        <dsp:cNvSpPr/>
      </dsp:nvSpPr>
      <dsp:spPr>
        <a:xfrm>
          <a:off x="411480" y="128901"/>
          <a:ext cx="5760720" cy="47232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КОРРЕКЦИОННО-РАЗВИВАЮЩЕЕ</a:t>
          </a:r>
          <a:endParaRPr lang="ru-RU" sz="1600" kern="1200" dirty="0"/>
        </a:p>
      </dsp:txBody>
      <dsp:txXfrm>
        <a:off x="434537" y="151958"/>
        <a:ext cx="5714606" cy="426206"/>
      </dsp:txXfrm>
    </dsp:sp>
    <dsp:sp modelId="{D099D4F1-4C07-482A-B3FB-262D427656B4}">
      <dsp:nvSpPr>
        <dsp:cNvPr id="0" name=""/>
        <dsp:cNvSpPr/>
      </dsp:nvSpPr>
      <dsp:spPr>
        <a:xfrm>
          <a:off x="0" y="109082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44D6D9-70A5-4EC0-A0F4-D28F206318E2}">
      <dsp:nvSpPr>
        <dsp:cNvPr id="0" name=""/>
        <dsp:cNvSpPr/>
      </dsp:nvSpPr>
      <dsp:spPr>
        <a:xfrm>
          <a:off x="411480" y="854661"/>
          <a:ext cx="5760720" cy="472320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ДИАГНОСТИЧЕСКОЕ</a:t>
          </a:r>
          <a:endParaRPr lang="ru-RU" sz="1600" kern="1200" dirty="0"/>
        </a:p>
      </dsp:txBody>
      <dsp:txXfrm>
        <a:off x="434537" y="877718"/>
        <a:ext cx="5714606" cy="426206"/>
      </dsp:txXfrm>
    </dsp:sp>
    <dsp:sp modelId="{8AF902D4-8230-478F-BA25-21D5D1236A6E}">
      <dsp:nvSpPr>
        <dsp:cNvPr id="0" name=""/>
        <dsp:cNvSpPr/>
      </dsp:nvSpPr>
      <dsp:spPr>
        <a:xfrm>
          <a:off x="0" y="181658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D3B778-247C-47CF-A1CB-B6C0B09DDDA3}">
      <dsp:nvSpPr>
        <dsp:cNvPr id="0" name=""/>
        <dsp:cNvSpPr/>
      </dsp:nvSpPr>
      <dsp:spPr>
        <a:xfrm>
          <a:off x="411480" y="1580421"/>
          <a:ext cx="5760720" cy="47232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КОНСУЛЬТАТИВНОЕ</a:t>
          </a:r>
          <a:endParaRPr lang="ru-RU" sz="1600" kern="1200" dirty="0"/>
        </a:p>
      </dsp:txBody>
      <dsp:txXfrm>
        <a:off x="434537" y="1603478"/>
        <a:ext cx="5714606" cy="426206"/>
      </dsp:txXfrm>
    </dsp:sp>
    <dsp:sp modelId="{0A260226-85A0-43C0-A1FD-32FE3A17E76F}">
      <dsp:nvSpPr>
        <dsp:cNvPr id="0" name=""/>
        <dsp:cNvSpPr/>
      </dsp:nvSpPr>
      <dsp:spPr>
        <a:xfrm>
          <a:off x="0" y="254234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C77888-87D8-440D-B695-59EEF676965F}">
      <dsp:nvSpPr>
        <dsp:cNvPr id="0" name=""/>
        <dsp:cNvSpPr/>
      </dsp:nvSpPr>
      <dsp:spPr>
        <a:xfrm>
          <a:off x="411480" y="2306181"/>
          <a:ext cx="5760720" cy="472320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ПРОФИЛАКТИЧЕСКОЕ</a:t>
          </a:r>
          <a:endParaRPr lang="ru-RU" sz="1600" kern="1200" dirty="0"/>
        </a:p>
      </dsp:txBody>
      <dsp:txXfrm>
        <a:off x="434537" y="2329238"/>
        <a:ext cx="5714606" cy="426206"/>
      </dsp:txXfrm>
    </dsp:sp>
    <dsp:sp modelId="{6C4390A6-19B3-409C-A5D3-0A2E221D1077}">
      <dsp:nvSpPr>
        <dsp:cNvPr id="0" name=""/>
        <dsp:cNvSpPr/>
      </dsp:nvSpPr>
      <dsp:spPr>
        <a:xfrm>
          <a:off x="0" y="326810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09358B-4E63-4E0A-AF6E-56664B914E73}">
      <dsp:nvSpPr>
        <dsp:cNvPr id="0" name=""/>
        <dsp:cNvSpPr/>
      </dsp:nvSpPr>
      <dsp:spPr>
        <a:xfrm>
          <a:off x="411480" y="3031941"/>
          <a:ext cx="5760720" cy="47232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ПРОСВЕТИТЕЛЬСКОЕ</a:t>
          </a:r>
          <a:endParaRPr lang="ru-RU" sz="1600" kern="1200" dirty="0"/>
        </a:p>
      </dsp:txBody>
      <dsp:txXfrm>
        <a:off x="434537" y="3054998"/>
        <a:ext cx="5714606" cy="426206"/>
      </dsp:txXfrm>
    </dsp:sp>
    <dsp:sp modelId="{19D4F74C-82A3-4B05-8005-9F2A5A0C7527}">
      <dsp:nvSpPr>
        <dsp:cNvPr id="0" name=""/>
        <dsp:cNvSpPr/>
      </dsp:nvSpPr>
      <dsp:spPr>
        <a:xfrm>
          <a:off x="0" y="399386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220972-BD6F-4A05-91A8-06DC95B576B2}">
      <dsp:nvSpPr>
        <dsp:cNvPr id="0" name=""/>
        <dsp:cNvSpPr/>
      </dsp:nvSpPr>
      <dsp:spPr>
        <a:xfrm>
          <a:off x="411480" y="3757701"/>
          <a:ext cx="5760720" cy="47232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ОРГАНИЗАЦИОННО-МЕТОДИЧЕСКОЕ</a:t>
          </a:r>
          <a:endParaRPr lang="ru-RU" sz="1600" kern="1200" dirty="0"/>
        </a:p>
      </dsp:txBody>
      <dsp:txXfrm>
        <a:off x="434537" y="3780758"/>
        <a:ext cx="5714606" cy="426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4F4CC8-4EDB-4167-8809-ACA026DE2761}">
      <dsp:nvSpPr>
        <dsp:cNvPr id="0" name=""/>
        <dsp:cNvSpPr/>
      </dsp:nvSpPr>
      <dsp:spPr>
        <a:xfrm>
          <a:off x="2591" y="734548"/>
          <a:ext cx="2526244" cy="101049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Развитие ЭВС</a:t>
          </a:r>
          <a:endParaRPr lang="ru-RU" sz="2000" kern="1200" dirty="0"/>
        </a:p>
      </dsp:txBody>
      <dsp:txXfrm>
        <a:off x="2591" y="734548"/>
        <a:ext cx="2526244" cy="1010497"/>
      </dsp:txXfrm>
    </dsp:sp>
    <dsp:sp modelId="{BD0C5755-4D86-4996-8A4C-2D1E1B5A125F}">
      <dsp:nvSpPr>
        <dsp:cNvPr id="0" name=""/>
        <dsp:cNvSpPr/>
      </dsp:nvSpPr>
      <dsp:spPr>
        <a:xfrm>
          <a:off x="2591" y="1745046"/>
          <a:ext cx="2526244" cy="2305799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Адаптация к школе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Развитие ЭВС («Я учусь владеть собой» Крюковой С.В., Слободяник Н.П.)</a:t>
          </a:r>
          <a:endParaRPr lang="ru-RU" sz="2000" kern="1200" dirty="0"/>
        </a:p>
      </dsp:txBody>
      <dsp:txXfrm>
        <a:off x="2591" y="1745046"/>
        <a:ext cx="2526244" cy="2305799"/>
      </dsp:txXfrm>
    </dsp:sp>
    <dsp:sp modelId="{840C289E-5170-4B81-B1AE-3E525F1A4929}">
      <dsp:nvSpPr>
        <dsp:cNvPr id="0" name=""/>
        <dsp:cNvSpPr/>
      </dsp:nvSpPr>
      <dsp:spPr>
        <a:xfrm>
          <a:off x="2882509" y="734548"/>
          <a:ext cx="2526244" cy="10104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Развитие познавательных процессов</a:t>
          </a:r>
          <a:endParaRPr lang="ru-RU" sz="2000" kern="1200" dirty="0"/>
        </a:p>
      </dsp:txBody>
      <dsp:txXfrm>
        <a:off x="2882509" y="734548"/>
        <a:ext cx="2526244" cy="1010497"/>
      </dsp:txXfrm>
    </dsp:sp>
    <dsp:sp modelId="{548929C1-8736-4F7D-8AA6-B40331FE96BA}">
      <dsp:nvSpPr>
        <dsp:cNvPr id="0" name=""/>
        <dsp:cNvSpPr/>
      </dsp:nvSpPr>
      <dsp:spPr>
        <a:xfrm>
          <a:off x="2882509" y="1745046"/>
          <a:ext cx="2526244" cy="23057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Развитие психомоторики и сенсорных процессов (1 вар.)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Сенсорное развитие (2 вар.)</a:t>
          </a:r>
          <a:endParaRPr lang="ru-RU" sz="2000" kern="1200" dirty="0"/>
        </a:p>
      </dsp:txBody>
      <dsp:txXfrm>
        <a:off x="2882509" y="1745046"/>
        <a:ext cx="2526244" cy="2305799"/>
      </dsp:txXfrm>
    </dsp:sp>
    <dsp:sp modelId="{CA93BE3A-EEE1-4ED0-A6FA-689CE0F34C60}">
      <dsp:nvSpPr>
        <dsp:cNvPr id="0" name=""/>
        <dsp:cNvSpPr/>
      </dsp:nvSpPr>
      <dsp:spPr>
        <a:xfrm>
          <a:off x="5762428" y="734548"/>
          <a:ext cx="2526244" cy="101049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Развитие коммуникативной сферы</a:t>
          </a:r>
          <a:endParaRPr lang="ru-RU" sz="2000" kern="1200" dirty="0"/>
        </a:p>
      </dsp:txBody>
      <dsp:txXfrm>
        <a:off x="5762428" y="734548"/>
        <a:ext cx="2526244" cy="1010497"/>
      </dsp:txXfrm>
    </dsp:sp>
    <dsp:sp modelId="{9B3CE555-A1AD-4EBC-8F2F-BBBC56682722}">
      <dsp:nvSpPr>
        <dsp:cNvPr id="0" name=""/>
        <dsp:cNvSpPr/>
      </dsp:nvSpPr>
      <dsp:spPr>
        <a:xfrm>
          <a:off x="5762428" y="1745046"/>
          <a:ext cx="2526244" cy="2305799"/>
        </a:xfrm>
        <a:prstGeom prst="rect">
          <a:avLst/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Тренинги, игры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5762428" y="1745046"/>
        <a:ext cx="2526244" cy="23057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56007-2CC5-464E-ACED-45DA9B9C6F7F}">
      <dsp:nvSpPr>
        <dsp:cNvPr id="0" name=""/>
        <dsp:cNvSpPr/>
      </dsp:nvSpPr>
      <dsp:spPr>
        <a:xfrm rot="16200000">
          <a:off x="-1185641" y="1186680"/>
          <a:ext cx="5073427" cy="2700066"/>
        </a:xfrm>
        <a:prstGeom prst="flowChartManualOperati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4482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Организационный компонент:</a:t>
          </a:r>
          <a:endParaRPr lang="ru-RU" sz="21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Приветствие, гимнастика (музыкальная, вербальная)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Снятие эмоционального напряжения («Как ваше настроение?», «Расскажи, как прошел твой день» и т.д.</a:t>
          </a:r>
          <a:endParaRPr lang="ru-RU" sz="1600" kern="1200" dirty="0"/>
        </a:p>
      </dsp:txBody>
      <dsp:txXfrm rot="5400000">
        <a:off x="1039" y="1014685"/>
        <a:ext cx="2700066" cy="3044057"/>
      </dsp:txXfrm>
    </dsp:sp>
    <dsp:sp modelId="{36C74E9E-1262-4007-94E4-F9F1A2682971}">
      <dsp:nvSpPr>
        <dsp:cNvPr id="0" name=""/>
        <dsp:cNvSpPr/>
      </dsp:nvSpPr>
      <dsp:spPr>
        <a:xfrm rot="16200000">
          <a:off x="1716930" y="1186680"/>
          <a:ext cx="5073427" cy="2700066"/>
        </a:xfrm>
        <a:prstGeom prst="flowChartManualOperati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4482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Основной компонент:</a:t>
          </a:r>
          <a:endParaRPr lang="ru-RU" sz="21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Выполнение  предложенного задания (направлено на развитие познавательной сферы)</a:t>
          </a:r>
          <a:endParaRPr lang="ru-RU" sz="1600" kern="1200" dirty="0"/>
        </a:p>
      </dsp:txBody>
      <dsp:txXfrm rot="5400000">
        <a:off x="2903610" y="1014685"/>
        <a:ext cx="2700066" cy="3044057"/>
      </dsp:txXfrm>
    </dsp:sp>
    <dsp:sp modelId="{E837F31A-21DA-430B-8AE6-37ADFD5F7794}">
      <dsp:nvSpPr>
        <dsp:cNvPr id="0" name=""/>
        <dsp:cNvSpPr/>
      </dsp:nvSpPr>
      <dsp:spPr>
        <a:xfrm rot="16200000">
          <a:off x="4619502" y="1186680"/>
          <a:ext cx="5073427" cy="2700066"/>
        </a:xfrm>
        <a:prstGeom prst="flowChartManualOperation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4482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Рефлексивный компонент:</a:t>
          </a:r>
          <a:endParaRPr lang="ru-RU" sz="21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подведение итогов занятия («что сегодня делали? О чем говорили? Что понравилось?» и т.д.)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«Психологическая минутка» (пожелание друг другу, просмотр видеоролика, слушание расслабляющей музыки и т.д.)</a:t>
          </a:r>
          <a:endParaRPr lang="ru-RU" sz="1600" kern="1200" dirty="0"/>
        </a:p>
      </dsp:txBody>
      <dsp:txXfrm rot="5400000">
        <a:off x="5806182" y="1014685"/>
        <a:ext cx="2700066" cy="3044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352928" cy="1470025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ru-RU" sz="3200" dirty="0" err="1" smtClean="0">
                <a:solidFill>
                  <a:schemeClr val="accent5">
                    <a:lumMod val="50000"/>
                  </a:schemeClr>
                </a:solidFill>
              </a:rPr>
              <a:t>Трэвэл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-прием» (занятие-путешествие) как эффективная форма коррекционной работы педагога-психолога с обучающимися с интеллектуальными нарушениями</a:t>
            </a: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16632"/>
            <a:ext cx="7560840" cy="1752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МБОУ «Школа №154 для обучающихся с ОВЗ» г. Перми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28184" y="5595098"/>
            <a:ext cx="3995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Педагог-психолог</a:t>
            </a:r>
          </a:p>
          <a:p>
            <a:r>
              <a:rPr lang="ru-RU" sz="2400" dirty="0" err="1" smtClean="0"/>
              <a:t>Жакова</a:t>
            </a:r>
            <a:r>
              <a:rPr lang="ru-RU" sz="2400" dirty="0" smtClean="0"/>
              <a:t> Е.Е.</a:t>
            </a:r>
            <a:endParaRPr lang="ru-RU" sz="2400" dirty="0"/>
          </a:p>
        </p:txBody>
      </p:sp>
      <p:pic>
        <p:nvPicPr>
          <p:cNvPr id="5" name="Picture 2" descr="E:\15.11\images (2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46717"/>
            <a:ext cx="181927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756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15.11\крокоди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8676456" cy="5639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8216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15.11\сл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6652"/>
            <a:ext cx="8496944" cy="6372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410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2"/>
                </a:solidFill>
              </a:rPr>
              <a:t>Деятельность психолого-педагогической службы (ППС)</a:t>
            </a:r>
            <a:endParaRPr lang="ru-RU" sz="2800" dirty="0">
              <a:solidFill>
                <a:schemeClr val="accent2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835805335"/>
              </p:ext>
            </p:extLst>
          </p:nvPr>
        </p:nvGraphicFramePr>
        <p:xfrm>
          <a:off x="1187624" y="1700808"/>
          <a:ext cx="648072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9026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Основные направления ППС</a:t>
            </a:r>
            <a:endParaRPr lang="ru-RU" dirty="0">
              <a:solidFill>
                <a:schemeClr val="accent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1727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0281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Направления коррекционно-развивающей работы</a:t>
            </a:r>
            <a:endParaRPr lang="ru-RU" sz="3200" dirty="0">
              <a:solidFill>
                <a:schemeClr val="accent2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4464374"/>
              </p:ext>
            </p:extLst>
          </p:nvPr>
        </p:nvGraphicFramePr>
        <p:xfrm>
          <a:off x="395536" y="1340768"/>
          <a:ext cx="8291264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5392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Коррекционно-развивающие занятия по развитию познавательной сферы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Программа </a:t>
            </a:r>
            <a:r>
              <a:rPr lang="ru-RU" dirty="0"/>
              <a:t>«</a:t>
            </a:r>
            <a:r>
              <a:rPr lang="ru-RU" b="1" i="1" dirty="0"/>
              <a:t>Развитие психомоторики и сенсорных процессов</a:t>
            </a:r>
            <a:r>
              <a:rPr lang="ru-RU" b="1" i="1" dirty="0" smtClean="0"/>
              <a:t>» </a:t>
            </a:r>
            <a:r>
              <a:rPr lang="ru-RU" dirty="0" smtClean="0"/>
              <a:t>предполагает </a:t>
            </a:r>
            <a:r>
              <a:rPr lang="ru-RU" dirty="0"/>
              <a:t>работу с обучающимся с легкой умственной отсталостью (интеллектуальными нарушениями) с учетом реализации их особых образовательных потребностей, а также индивидуальных особенностей и возможностей.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9563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/>
          </a:bodyPr>
          <a:lstStyle/>
          <a:p>
            <a:r>
              <a:rPr lang="ru-RU" dirty="0"/>
              <a:t>Коррекционные занятия «Развитие психомоторики и сенсорных процессов» у обучающихся с </a:t>
            </a:r>
            <a:r>
              <a:rPr lang="ru-RU" dirty="0" smtClean="0"/>
              <a:t>интеллектуальными нарушениями </a:t>
            </a:r>
            <a:r>
              <a:rPr lang="ru-RU" dirty="0"/>
              <a:t>относятся к обязательной части учебного плана. В соответствии с учебным планом рабочая </a:t>
            </a:r>
            <a:r>
              <a:rPr lang="ru-RU" dirty="0" smtClean="0"/>
              <a:t>программа в 1-4 классах </a:t>
            </a:r>
            <a:r>
              <a:rPr lang="ru-RU" dirty="0"/>
              <a:t>рассчитана на </a:t>
            </a:r>
            <a:r>
              <a:rPr lang="ru-RU" dirty="0" smtClean="0"/>
              <a:t>34(33) </a:t>
            </a:r>
            <a:r>
              <a:rPr lang="ru-RU" dirty="0"/>
              <a:t>учебные недели и составляет </a:t>
            </a:r>
            <a:r>
              <a:rPr lang="ru-RU" dirty="0" smtClean="0"/>
              <a:t>68(66) </a:t>
            </a:r>
            <a:r>
              <a:rPr lang="ru-RU" dirty="0"/>
              <a:t>часов в год (2 часа в неделю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Учебные группы – 10-12 человек</a:t>
            </a:r>
          </a:p>
          <a:p>
            <a:r>
              <a:rPr lang="ru-RU" dirty="0" smtClean="0"/>
              <a:t>Продолжительность занятия – 30 мин.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6003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Структура занятия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76030"/>
              </p:ext>
            </p:extLst>
          </p:nvPr>
        </p:nvGraphicFramePr>
        <p:xfrm>
          <a:off x="179512" y="1052736"/>
          <a:ext cx="8507288" cy="5073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7267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15.11\КАРТ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4624"/>
            <a:ext cx="6768752" cy="676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383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15.11\жираф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97023"/>
            <a:ext cx="8820472" cy="5880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9709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286</Words>
  <Application>Microsoft Office PowerPoint</Application>
  <PresentationFormat>Экран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«Трэвэл-прием» (занятие-путешествие) как эффективная форма коррекционной работы педагога-психолога с обучающимися с интеллектуальными нарушениями</vt:lpstr>
      <vt:lpstr>Деятельность психолого-педагогической службы (ППС)</vt:lpstr>
      <vt:lpstr>Основные направления ППС</vt:lpstr>
      <vt:lpstr>Направления коррекционно-развивающей работы</vt:lpstr>
      <vt:lpstr>Коррекционно-развивающие занятия по развитию познавательной сферы</vt:lpstr>
      <vt:lpstr>Презентация PowerPoint</vt:lpstr>
      <vt:lpstr>Структура занятия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«Трэвэл-прием» (занятие-путешествие) как эффективная форма коррекционной работы педагога-психолога с обучающимися с интеллектуальными нарушениями</dc:title>
  <dc:creator>LENOVO</dc:creator>
  <cp:lastModifiedBy>LENOVO</cp:lastModifiedBy>
  <cp:revision>6</cp:revision>
  <dcterms:created xsi:type="dcterms:W3CDTF">2024-11-14T14:02:19Z</dcterms:created>
  <dcterms:modified xsi:type="dcterms:W3CDTF">2024-11-14T15:46:56Z</dcterms:modified>
</cp:coreProperties>
</file>