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14B7-74AA-469D-85D7-2F00D73DEACD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92DE-0519-4B89-A3CD-5C80F7947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14B7-74AA-469D-85D7-2F00D73DEACD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92DE-0519-4B89-A3CD-5C80F7947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14B7-74AA-469D-85D7-2F00D73DEACD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92DE-0519-4B89-A3CD-5C80F7947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14B7-74AA-469D-85D7-2F00D73DEACD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92DE-0519-4B89-A3CD-5C80F7947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14B7-74AA-469D-85D7-2F00D73DEACD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92DE-0519-4B89-A3CD-5C80F7947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14B7-74AA-469D-85D7-2F00D73DEACD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92DE-0519-4B89-A3CD-5C80F7947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14B7-74AA-469D-85D7-2F00D73DEACD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92DE-0519-4B89-A3CD-5C80F7947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14B7-74AA-469D-85D7-2F00D73DEACD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92DE-0519-4B89-A3CD-5C80F7947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14B7-74AA-469D-85D7-2F00D73DEACD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92DE-0519-4B89-A3CD-5C80F7947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14B7-74AA-469D-85D7-2F00D73DEACD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92DE-0519-4B89-A3CD-5C80F7947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14B7-74AA-469D-85D7-2F00D73DEACD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92DE-0519-4B89-A3CD-5C80F7947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014B7-74AA-469D-85D7-2F00D73DEACD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C92DE-0519-4B89-A3CD-5C80F7947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ягкий радужный фон 60 фото - Apdance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872207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Здоровьесберегающая технология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936104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00CC"/>
                </a:solidFill>
              </a:rPr>
              <a:t>«Цветотерапия»</a:t>
            </a:r>
            <a:endParaRPr lang="ru-RU" sz="4000" b="1" i="1" dirty="0">
              <a:solidFill>
                <a:srgbClr val="0000CC"/>
              </a:solidFill>
            </a:endParaRPr>
          </a:p>
        </p:txBody>
      </p:sp>
      <p:pic>
        <p:nvPicPr>
          <p:cNvPr id="1028" name="Picture 4" descr="Цвет и цветотерапия в воспитании детей❗️: значение☘️ ( ͡ʘ ͜ʖ ͡ʘ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573016"/>
            <a:ext cx="4896544" cy="22037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адужный Градиент: векторные изображения и иллюстрации, которые можно  скачать бесплатно | Freep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Home\Desktop\3 марта\IMG_20250225_160739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3360374" cy="25202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 descr="C:\Users\Home\Desktop\3 марта\IMG_20250225_160746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32656"/>
            <a:ext cx="2376264" cy="31683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8" name="Picture 4" descr="C:\Users\Home\Desktop\3 марта\IMG_20250225_160834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844824"/>
            <a:ext cx="2772308" cy="36964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9" name="Picture 5" descr="C:\Users\Home\Desktop\3 марта\IMG_20250225_160904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3284984"/>
            <a:ext cx="4032448" cy="30243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me\Desktop\1661324863_1-kartinkin-net-p-fon-dlya-teksta-raduga-krasiv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864095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Игра с камешками «Веселые задания» Марблс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196752"/>
            <a:ext cx="7776864" cy="1296144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0000CC"/>
                </a:solidFill>
              </a:rPr>
              <a:t>Цель: развитие логического мышления, воображения,счета, различения цветов и формы; тренировка памяти и концентрации внимания.</a:t>
            </a:r>
            <a:endParaRPr lang="ru-RU" sz="2400" i="1" dirty="0">
              <a:solidFill>
                <a:srgbClr val="0000CC"/>
              </a:solidFill>
            </a:endParaRPr>
          </a:p>
        </p:txBody>
      </p:sp>
      <p:pic>
        <p:nvPicPr>
          <p:cNvPr id="1026" name="Picture 2" descr="C:\Users\Home\Desktop\3 марта\IMG_20250225_1616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852936"/>
            <a:ext cx="5800608" cy="32403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адужный Градиент: векторные изображения и иллюстрации, которые можно  скачать бесплатно | Freep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Home\Desktop\3 марта\IMG_20250225_1613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2664296" cy="34563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1" name="Picture 3" descr="C:\Users\Home\Desktop\3 марта\IMG_20250225_1613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88640"/>
            <a:ext cx="2880320" cy="35283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2" name="Picture 4" descr="C:\Users\Home\Desktop\3 марта\IMG_20250225_161448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32656"/>
            <a:ext cx="2736304" cy="34563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4" name="Picture 6" descr="C:\Users\Home\Desktop\3 марта\IMG_20250225_1615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3861048"/>
            <a:ext cx="4486843" cy="28083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me\Desktop\1661324863_1-kartinkin-net-p-fon-dlya-teksta-raduga-krasiv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720079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</a:rPr>
              <a:t>Игра «Мое настроение»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196752"/>
            <a:ext cx="7848872" cy="1872208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0000CC"/>
                </a:solidFill>
              </a:rPr>
              <a:t>Цель: закрепление основных цветов; умение выражать свое настроение, передавать эмоции и чувства; воспитание терпеливости и уважения друг к другу, развитие фантазии.</a:t>
            </a:r>
            <a:endParaRPr lang="ru-RU" sz="2800" i="1" dirty="0">
              <a:solidFill>
                <a:srgbClr val="0000CC"/>
              </a:solidFill>
            </a:endParaRPr>
          </a:p>
        </p:txBody>
      </p:sp>
      <p:sp>
        <p:nvSpPr>
          <p:cNvPr id="1026" name="AutoShape 2" descr="Набор атласных лент - купить недорого | Ali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Набор атласных лент - купить недорого | Ali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Набор атласных лент - купить недорого | Ali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Home\Desktop\3 марта\IMG-20250224-WA0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068960"/>
            <a:ext cx="2520280" cy="30963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32" name="Picture 8" descr="C:\Users\Home\Desktop\3 марта\IMG-20250224-WA0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068960"/>
            <a:ext cx="2543457" cy="32403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адужный Градиент: векторные изображения и иллюстрации, которые можно  скачать бесплатно | Freep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 descr="C:\Users\Home\Desktop\3 марта\IMG-20250224-WA0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3211446" cy="37444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6627" name="Picture 3" descr="C:\Users\Home\Desktop\3 марта\IMG-20250224-WA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356992"/>
            <a:ext cx="3804673" cy="32185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6628" name="Picture 4" descr="C:\Users\Home\Desktop\3 марта\IMG-20250224-WA0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60648"/>
            <a:ext cx="3096344" cy="37444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6629" name="Picture 5" descr="C:\Users\Home\Desktop\3 марта\IMG-20250224-WA00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2996952"/>
            <a:ext cx="2926802" cy="34563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me\Desktop\1661324863_1-kartinkin-net-p-fon-dlya-teksta-raduga-krasiv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Картинка передаю хорошее настроение (37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484784"/>
            <a:ext cx="5212059" cy="41119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адужный Градиент: векторные изображения и иллюстрации, которые можно  скачать бесплатно | Freep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792087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Цветотерапия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640960" cy="4442048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0000CC"/>
                </a:solidFill>
              </a:rPr>
              <a:t>Это метод не традиционной медицины, использующий воздействие цветовой гаммы на психоэмоциональное состояние человека, а так же на его самочувствие.</a:t>
            </a:r>
          </a:p>
          <a:p>
            <a:r>
              <a:rPr lang="ru-RU" sz="2400" b="1" i="1" dirty="0" smtClean="0">
                <a:solidFill>
                  <a:srgbClr val="0000CC"/>
                </a:solidFill>
              </a:rPr>
              <a:t>Главная задача цветотерапии </a:t>
            </a:r>
            <a:r>
              <a:rPr lang="ru-RU" sz="2400" i="1" dirty="0" smtClean="0">
                <a:solidFill>
                  <a:srgbClr val="0000CC"/>
                </a:solidFill>
              </a:rPr>
              <a:t>– определить,какой требуется цвет, где энергия течет не правильно, и какой именно цвет применим и необходим для решения конкретной проблемы.</a:t>
            </a:r>
          </a:p>
          <a:p>
            <a:r>
              <a:rPr lang="ru-RU" sz="2400" b="1" i="1" dirty="0" smtClean="0">
                <a:solidFill>
                  <a:srgbClr val="0000CC"/>
                </a:solidFill>
              </a:rPr>
              <a:t>Цветотерапия</a:t>
            </a:r>
            <a:r>
              <a:rPr lang="ru-RU" sz="2400" i="1" dirty="0" smtClean="0">
                <a:solidFill>
                  <a:srgbClr val="0000CC"/>
                </a:solidFill>
              </a:rPr>
              <a:t> – это метод основанный на свойствах цвета, так как цвет влияет на настроение и самочувствие человека.</a:t>
            </a:r>
            <a:endParaRPr lang="ru-RU" sz="2400" i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1661324863_1-kartinkin-net-p-fon-dlya-teksta-raduga-krasiv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720079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Творческая игра «Радуга и ее друзья»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704856" cy="2592288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0000CC"/>
                </a:solidFill>
              </a:rPr>
              <a:t>Цель: умение собирать радугу в определенной последовательности, развитие творчества. </a:t>
            </a:r>
          </a:p>
          <a:p>
            <a:r>
              <a:rPr lang="ru-RU" sz="2400" i="1" dirty="0" smtClean="0">
                <a:solidFill>
                  <a:srgbClr val="0000CC"/>
                </a:solidFill>
              </a:rPr>
              <a:t>От того, что и какого цвета  ребенок нарисует на облаках, зависит его настроение; на сколько быстро ребенок склеивает полоски, зависит его состояние (спокойствие или возбуждение)</a:t>
            </a:r>
            <a:endParaRPr lang="ru-RU" sz="2400" i="1" dirty="0">
              <a:solidFill>
                <a:srgbClr val="0000CC"/>
              </a:solidFill>
            </a:endParaRPr>
          </a:p>
        </p:txBody>
      </p:sp>
      <p:pic>
        <p:nvPicPr>
          <p:cNvPr id="1027" name="Picture 3" descr="C:\Users\Home\Desktop\3 марта\IMG_20250225_154514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77072"/>
            <a:ext cx="3472696" cy="22322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8" name="Picture 4" descr="C:\Users\Home\Desktop\3 марта\IMG_20250225_1544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005064"/>
            <a:ext cx="3072341" cy="23042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Радужный Градиент: векторные изображения и иллюстрации, которые можно  скачать бесплатно | Freep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Home\Desktop\3 марта\IMG_20250225_15474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2952328" cy="35292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1" name="Picture 3" descr="C:\Users\Home\Desktop\3 марта\IMG_20250225_1548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76672"/>
            <a:ext cx="2736304" cy="32643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2" name="Picture 4" descr="C:\Users\Home\Desktop\3 марта\IMG_20250225_155238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76672"/>
            <a:ext cx="2880320" cy="30963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3" name="Picture 5" descr="C:\Users\Home\Desktop\3 марта\IMG_20250225_155915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573016"/>
            <a:ext cx="2412268" cy="30003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4" name="Picture 6" descr="C:\Users\Home\Desktop\3 марта\IMG_20250225_160146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3501008"/>
            <a:ext cx="2448272" cy="30243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6" name="Picture 2" descr="C:\Users\Home\Desktop\3 марта\IMG_20250225_161035_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4005064"/>
            <a:ext cx="3240360" cy="24302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ome\Desktop\1661324863_1-kartinkin-net-p-fon-dlya-teksta-raduga-krasiv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</a:rPr>
              <a:t>Игра «Цветные гантели»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00201"/>
            <a:ext cx="7848872" cy="139675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i="1" dirty="0" smtClean="0">
                <a:solidFill>
                  <a:srgbClr val="0000CC"/>
                </a:solidFill>
              </a:rPr>
              <a:t>Цель: закрепление основных цветов и других </a:t>
            </a:r>
          </a:p>
          <a:p>
            <a:pPr>
              <a:buNone/>
            </a:pPr>
            <a:r>
              <a:rPr lang="ru-RU" sz="2800" i="1" dirty="0" smtClean="0">
                <a:solidFill>
                  <a:srgbClr val="0000CC"/>
                </a:solidFill>
              </a:rPr>
              <a:t>оттенков; развитие памяти, мышления, м/м,</a:t>
            </a:r>
          </a:p>
          <a:p>
            <a:pPr>
              <a:buNone/>
            </a:pPr>
            <a:r>
              <a:rPr lang="ru-RU" sz="2800" i="1" dirty="0" smtClean="0">
                <a:solidFill>
                  <a:srgbClr val="0000CC"/>
                </a:solidFill>
              </a:rPr>
              <a:t>терпеливости и усидчивости, коммуникативность.</a:t>
            </a:r>
            <a:endParaRPr lang="ru-RU" sz="2800" i="1" dirty="0">
              <a:solidFill>
                <a:srgbClr val="0000CC"/>
              </a:solidFill>
            </a:endParaRPr>
          </a:p>
        </p:txBody>
      </p:sp>
      <p:pic>
        <p:nvPicPr>
          <p:cNvPr id="1028" name="Picture 4" descr="C:\Users\Home\Desktop\3 марта\IMG_20250220_16045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212976"/>
            <a:ext cx="3397928" cy="2448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9" name="Picture 5" descr="C:\Users\Home\Desktop\3 марта\IMG_20250220_160445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068960"/>
            <a:ext cx="2664296" cy="31378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адужный Градиент: векторные изображения и иллюстрации, которые можно  скачать бесплатно | Freep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Home\Desktop\3 марта\IMG_20250220_1602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332656"/>
            <a:ext cx="3168351" cy="2376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 descr="C:\Users\Home\Desktop\3 марта\IMG_20250220_160409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068960"/>
            <a:ext cx="2808312" cy="35283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8" name="Picture 4" descr="C:\Users\Home\Desktop\3 марта\IMG_20250220_160403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32656"/>
            <a:ext cx="3384376" cy="25382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9" name="Picture 5" descr="C:\Users\Home\Desktop\3 марта\IMG_20250220_160245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3164292"/>
            <a:ext cx="2952328" cy="34563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1661324863_1-kartinkin-net-p-fon-dlya-teksta-raduga-krasiv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792087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Игра «Цветные крышечки»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84784"/>
            <a:ext cx="7704856" cy="1296144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0000CC"/>
                </a:solidFill>
              </a:rPr>
              <a:t>Цель: закрепление цветов и их оттенков; умение правильно выстроить последовательность крышек по образцу; усидчивость.</a:t>
            </a:r>
            <a:endParaRPr lang="ru-RU" sz="2400" i="1" dirty="0">
              <a:solidFill>
                <a:srgbClr val="0000CC"/>
              </a:solidFill>
            </a:endParaRPr>
          </a:p>
        </p:txBody>
      </p:sp>
      <p:pic>
        <p:nvPicPr>
          <p:cNvPr id="1027" name="Picture 3" descr="C:\Users\Home\Desktop\3 марта\IMG_20250226_100208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924944"/>
            <a:ext cx="5184576" cy="32129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адужный Градиент: векторные изображения и иллюстрации, которые можно  скачать бесплатно | Freep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Home\Desktop\3 марта\IMG_20250226_10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3840427" cy="28803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 descr="C:\Users\Home\Desktop\3 марта\IMG_20250226_100018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04664"/>
            <a:ext cx="3744416" cy="28083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8" name="Picture 4" descr="C:\Users\Home\Desktop\3 марта\IMG_20250226_100028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140968"/>
            <a:ext cx="2574286" cy="34323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9" name="Picture 5" descr="C:\Users\Home\Desktop\3 марта\IMG_20250226_1001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3284984"/>
            <a:ext cx="2430270" cy="32403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30" name="Picture 6" descr="C:\Users\Home\Desktop\3 марта\IMG_20250226_100138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3356991"/>
            <a:ext cx="2448272" cy="32643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me\Desktop\1661324863_1-kartinkin-net-p-fon-dlya-teksta-raduga-krasiv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936103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Игра «Звуки цвета»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268760"/>
            <a:ext cx="7848872" cy="1656184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0000CC"/>
                </a:solidFill>
              </a:rPr>
              <a:t>Цель: развитие речи, внимания, памяти, логического мышления; благодаря яркому игровому полю у ребенка усиливается интерес к игре, что способствует положительному эмоциональному настрою.</a:t>
            </a:r>
            <a:endParaRPr lang="ru-RU" sz="2400" i="1" dirty="0">
              <a:solidFill>
                <a:srgbClr val="0000CC"/>
              </a:solidFill>
            </a:endParaRPr>
          </a:p>
        </p:txBody>
      </p:sp>
      <p:pic>
        <p:nvPicPr>
          <p:cNvPr id="1026" name="Picture 2" descr="C:\Users\Home\Desktop\3 марта\IMG_20250225_16091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068960"/>
            <a:ext cx="3744416" cy="28083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 descr="C:\Users\Home\Desktop\3 марта\IMG_20250225_160658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212976"/>
            <a:ext cx="4248472" cy="27260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267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Здоровьесберегающая технология</vt:lpstr>
      <vt:lpstr>Цветотерапия</vt:lpstr>
      <vt:lpstr>Творческая игра «Радуга и ее друзья»</vt:lpstr>
      <vt:lpstr>Слайд 4</vt:lpstr>
      <vt:lpstr>Игра «Цветные гантели»</vt:lpstr>
      <vt:lpstr>Слайд 6</vt:lpstr>
      <vt:lpstr>Игра «Цветные крышечки»</vt:lpstr>
      <vt:lpstr>Слайд 8</vt:lpstr>
      <vt:lpstr>Игра «Звуки цвета»</vt:lpstr>
      <vt:lpstr>Слайд 10</vt:lpstr>
      <vt:lpstr>Игра с камешками «Веселые задания» Марблс</vt:lpstr>
      <vt:lpstr>Слайд 12</vt:lpstr>
      <vt:lpstr>Игра «Мое настроение»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Здоровьесберегающая технология</dc:title>
  <dc:creator>Home</dc:creator>
  <cp:lastModifiedBy>Home</cp:lastModifiedBy>
  <cp:revision>23</cp:revision>
  <dcterms:created xsi:type="dcterms:W3CDTF">2025-02-26T12:09:38Z</dcterms:created>
  <dcterms:modified xsi:type="dcterms:W3CDTF">2025-02-26T15:19:39Z</dcterms:modified>
</cp:coreProperties>
</file>