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258" r:id="rId4"/>
    <p:sldId id="297" r:id="rId5"/>
    <p:sldId id="299" r:id="rId6"/>
    <p:sldId id="300" r:id="rId7"/>
    <p:sldId id="302" r:id="rId8"/>
    <p:sldId id="303" r:id="rId9"/>
    <p:sldId id="301" r:id="rId10"/>
    <p:sldId id="304" r:id="rId11"/>
    <p:sldId id="305" r:id="rId12"/>
    <p:sldId id="306" r:id="rId13"/>
    <p:sldId id="307" r:id="rId14"/>
    <p:sldId id="313" r:id="rId15"/>
    <p:sldId id="314" r:id="rId16"/>
    <p:sldId id="316" r:id="rId17"/>
    <p:sldId id="317" r:id="rId18"/>
    <p:sldId id="318" r:id="rId19"/>
    <p:sldId id="319" r:id="rId20"/>
    <p:sldId id="261" r:id="rId21"/>
    <p:sldId id="308" r:id="rId22"/>
    <p:sldId id="309" r:id="rId23"/>
    <p:sldId id="268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  <a:srgbClr val="A9C907"/>
    <a:srgbClr val="BF0BA5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854D3-BB65-40AB-A5F6-B627AC6DDBFB}" v="251" dt="2024-12-22T13:21:24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8" autoAdjust="0"/>
  </p:normalViewPr>
  <p:slideViewPr>
    <p:cSldViewPr>
      <p:cViewPr varScale="1">
        <p:scale>
          <a:sx n="109" d="100"/>
          <a:sy n="109" d="100"/>
        </p:scale>
        <p:origin x="9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0438F-2802-ABAB-BF7F-F4E63862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964D3-FFF7-46B2-802E-37703A6DF88D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EC68F-BAA1-2B54-7550-A27E89C0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5FA72-8864-0285-45FF-77BB109A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D816A-3FFB-49B1-A41F-CFC5C29FC64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8339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13749-3EE9-025F-DEDF-AD512861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AEA48-7D28-4CCA-94B7-71FBDA4278BD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38B5D-01FD-ED3D-ABBA-99626373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0DB0E-BF42-90BB-3139-31A69889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82B62-3577-4C97-A59D-7D0396ACB6A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944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7DCDF-77EB-6CB0-D35D-F2A2C3ED6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AF3D-FABE-4ED5-9AB3-A48530057D15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D169A-EE31-75B7-38A9-9FDDFEB4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C80ECD-9170-9039-E88B-06860F90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2F8C6-2D9E-4735-A3E9-5795234D7C1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087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12EF2-5081-4AAC-2784-D61009C11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AC51-7026-472A-9DD4-F21D9FC55DE9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C320ED-C96E-5AC8-0F58-5652039C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D2438-B75F-0D86-9865-FDBF57AD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76F02-BD90-4590-BBC9-FF91AB69946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198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7911-9463-65C1-0CCF-1B3C3AB0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5FFE8-B135-4012-B365-E73597D97483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67637-72DE-9803-40F8-0D6A8AF4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AFE606-9E1D-C548-5584-50D9D076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7F005-9ADE-4A0E-A44A-FB8A5494DC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0831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F90EFAE-C709-001B-9D74-3C9E9177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831D6-A63F-4442-B27F-EA2E8F3AC84E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6911569-B054-9549-FB00-62B99387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5198CDB-5596-7470-AC07-8C09F431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9FB89-F85F-45C7-8C0C-B2C1CBA16C4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3947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8FCBE8D-1AF5-9353-638B-EE38A6083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57BD-0D32-4619-AF7A-64874C46F2FE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A91AD82-E7A7-CDD4-DD3F-D444FC09B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2DF0128-C87A-1992-27FC-2D43D2FE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9B8F2-E8FB-4FED-BA39-F316327E3B1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326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F796399-FF01-DB9E-FEB7-D7AA7AE0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53E3-A340-4FFF-B1EF-AD716C636DAF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D124576-F15A-BD0A-1276-CE4F0FB6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B2B4B77-B1CB-7775-074A-9A83B93A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F2D65-87A8-4F61-8FCA-5B941B7911E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8822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9F1DA556-05DA-1CC5-A586-969660A6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7B6D4-C865-4798-9A18-589100091971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44F4BDB-EF07-4922-86C1-12325C8F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CFDD952-886A-CBF2-A5C4-AB879D0C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86E08-419D-4B8A-9058-B074BE62909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937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A456098-33C4-C272-3F8D-5E624216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60DF-4601-4773-BD26-BF7A01F6C5FF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7A8D4C4-DF8C-7EDC-F1DC-EE1EC558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64E248A-C387-7441-DDA7-1BD2F8A8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BC2AE-5EB0-4E4D-960A-4C67CE06B0C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3142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D160268-5613-A1A8-12BC-8A911D26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C621-2D95-4398-A6E0-88C5C3685C4E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DE7764F-A031-3664-9C93-98B08698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5CEDA02-B8CB-5D18-0913-3052DED7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0BE7-65B7-4C22-AE2E-74C14063FD4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4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25DB259-4D1B-EA65-3045-C2977A2B29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D16E34BE-7F51-12CE-1AE2-D5B2CBA940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23539-46CB-5705-EFFE-2E66AF2ED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292110-13C0-41DA-B09B-3BFFE3191EA0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1FFCE-EFC4-9D59-EB8D-B346A7FB0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3F4C2B-D4FD-64C9-7762-AC2C789A6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661A55-2706-43E4-8C94-FCF883E0D7F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D1D73-FF47-4B2C-96B8-99A78C055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14475"/>
            <a:ext cx="47625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7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1FF719-4D89-D87D-BADC-35D29653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0F080457-D511-A1A4-32B7-7EBCB3D90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Text Box 5">
            <a:extLst>
              <a:ext uri="{FF2B5EF4-FFF2-40B4-BE49-F238E27FC236}">
                <a16:creationId xmlns:a16="http://schemas.microsoft.com/office/drawing/2014/main" id="{6E99A042-5CBF-2526-98F9-2B91D5FD6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813"/>
            <a:ext cx="87137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5400" b="1" i="1">
                <a:solidFill>
                  <a:srgbClr val="0070C0"/>
                </a:solidFill>
                <a:latin typeface="Bookman Old Style" panose="02050604050505020204" pitchFamily="18" charset="0"/>
              </a:rPr>
              <a:t>Handbell</a:t>
            </a:r>
            <a:endParaRPr lang="ru-RU" altLang="ru-RU" sz="54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5" name="Рисунок 2">
            <a:extLst>
              <a:ext uri="{FF2B5EF4-FFF2-40B4-BE49-F238E27FC236}">
                <a16:creationId xmlns:a16="http://schemas.microsoft.com/office/drawing/2014/main" id="{319C1009-A2AC-E2D9-5012-E7121195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339013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43AE1D-A3F3-D079-89ED-656358927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D1047526-1ABC-48E7-D751-92747FFA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Text Box 5">
            <a:extLst>
              <a:ext uri="{FF2B5EF4-FFF2-40B4-BE49-F238E27FC236}">
                <a16:creationId xmlns:a16="http://schemas.microsoft.com/office/drawing/2014/main" id="{89046366-D7C2-67CA-EE4B-D4FC396C4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540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 b="1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8E3F7DC0-FFAA-870D-9507-371B3C88C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4775"/>
            <a:ext cx="7416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FontTx/>
              <a:buNone/>
            </a:pPr>
            <a:r>
              <a:rPr lang="en-US" altLang="ru-RU" sz="6000" b="1" i="1">
                <a:solidFill>
                  <a:srgbClr val="0070C0"/>
                </a:solidFill>
                <a:latin typeface="Bookman Old Style" panose="02050604050505020204" pitchFamily="18" charset="0"/>
              </a:rPr>
              <a:t>Sack</a:t>
            </a:r>
            <a:endParaRPr lang="ru-RU" altLang="ru-RU" sz="60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70" name="Рисунок 2">
            <a:extLst>
              <a:ext uri="{FF2B5EF4-FFF2-40B4-BE49-F238E27FC236}">
                <a16:creationId xmlns:a16="http://schemas.microsoft.com/office/drawing/2014/main" id="{2A8802BB-37FD-27F7-2DF2-8F3A8B8A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106488"/>
            <a:ext cx="50387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43FC79-9D50-E851-C2B7-AB3CAC2F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2">
            <a:extLst>
              <a:ext uri="{FF2B5EF4-FFF2-40B4-BE49-F238E27FC236}">
                <a16:creationId xmlns:a16="http://schemas.microsoft.com/office/drawing/2014/main" id="{A638158A-550E-457B-F626-3B006B270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225550"/>
          </a:xfrm>
        </p:spPr>
        <p:txBody>
          <a:bodyPr/>
          <a:lstStyle/>
          <a:p>
            <a:r>
              <a:rPr lang="en-US" altLang="ru-RU" sz="5400" b="1" i="1">
                <a:solidFill>
                  <a:srgbClr val="0070C0"/>
                </a:solidFill>
                <a:latin typeface="Bookman Old Style" panose="02050604050505020204" pitchFamily="18" charset="0"/>
              </a:rPr>
              <a:t>Christmas stockings</a:t>
            </a:r>
            <a:endParaRPr lang="ru-RU" altLang="ru-RU" sz="54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2" name="Рисунок 4">
            <a:extLst>
              <a:ext uri="{FF2B5EF4-FFF2-40B4-BE49-F238E27FC236}">
                <a16:creationId xmlns:a16="http://schemas.microsoft.com/office/drawing/2014/main" id="{0587D4D5-91D3-1C8D-7383-F95B9AF6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21995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E31500-ED75-807C-1438-E4B2BED14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5CBCE738-EBD9-D666-566C-E1A18520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A1D82D0B-FDF5-95CB-2742-B59BFA0E1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540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 b="1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id="{5008D0D3-67EA-F79A-6800-D312DC66D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5888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Text Box 8">
            <a:extLst>
              <a:ext uri="{FF2B5EF4-FFF2-40B4-BE49-F238E27FC236}">
                <a16:creationId xmlns:a16="http://schemas.microsoft.com/office/drawing/2014/main" id="{2D7078DB-AFC7-8DA6-561C-D8075C733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7852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6600" b="1" i="1">
                <a:solidFill>
                  <a:srgbClr val="0070C0"/>
                </a:solidFill>
                <a:latin typeface="Bookman Old Style" panose="02050604050505020204" pitchFamily="18" charset="0"/>
              </a:rPr>
              <a:t>Wishes</a:t>
            </a:r>
            <a:endParaRPr lang="ru-RU" altLang="ru-RU" sz="66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9" name="Рисунок 2">
            <a:extLst>
              <a:ext uri="{FF2B5EF4-FFF2-40B4-BE49-F238E27FC236}">
                <a16:creationId xmlns:a16="http://schemas.microsoft.com/office/drawing/2014/main" id="{6562D43A-C68E-F554-F262-DBB56841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631950"/>
            <a:ext cx="70707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шаблон, Орнамент, ткань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810090D6-54F9-5DAB-82E1-EF5E8A1BD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EC17EAF5-E922-F0D2-7381-6CCFE863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428115"/>
            <a:ext cx="7386320" cy="414401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52FCA34-39E6-BDDC-63BD-E0343628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Cook </a:t>
            </a:r>
            <a:r>
              <a:rPr lang="ru-RU" sz="60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turkey</a:t>
            </a:r>
            <a:endParaRPr lang="ru-RU" sz="6000" b="1" i="1">
              <a:solidFill>
                <a:srgbClr val="0070C0"/>
              </a:solidFill>
              <a:latin typeface="Bookman Old Styl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54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шаблон, Орнамент, ткань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1DD5E4B-96C0-EFB8-FBA6-DDC1335F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1491991-6FBF-590E-375A-D85275B1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Eat</a:t>
            </a:r>
            <a:r>
              <a:rPr lang="ru-RU" sz="60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 </a:t>
            </a:r>
            <a:r>
              <a:rPr lang="ru-RU" sz="60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pudding</a:t>
            </a:r>
            <a:endParaRPr lang="ru-RU" sz="6000" b="1" i="1" err="1">
              <a:solidFill>
                <a:srgbClr val="0070C0"/>
              </a:solidFill>
              <a:latin typeface="Bookman Old Style"/>
            </a:endParaRPr>
          </a:p>
        </p:txBody>
      </p:sp>
      <p:pic>
        <p:nvPicPr>
          <p:cNvPr id="6" name="Объект 5" descr="Изображение выглядит как еда, десерт, пудинг, шоколад&#10;&#10;Автоматически созданное описание">
            <a:extLst>
              <a:ext uri="{FF2B5EF4-FFF2-40B4-BE49-F238E27FC236}">
                <a16:creationId xmlns:a16="http://schemas.microsoft.com/office/drawing/2014/main" id="{D86908AA-4D44-2E84-985D-1977B4EEF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8698" y="1600200"/>
            <a:ext cx="4932363" cy="4912043"/>
          </a:xfrm>
        </p:spPr>
      </p:pic>
    </p:spTree>
    <p:extLst>
      <p:ext uri="{BB962C8B-B14F-4D97-AF65-F5344CB8AC3E}">
        <p14:creationId xmlns:p14="http://schemas.microsoft.com/office/powerpoint/2010/main" val="370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7C5C1-2A68-9931-831F-76F7DB95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Exchange </a:t>
            </a:r>
            <a:r>
              <a:rPr lang="ru-RU" sz="54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gifts</a:t>
            </a:r>
            <a:endParaRPr lang="ru-RU" sz="5400" err="1">
              <a:solidFill>
                <a:srgbClr val="0070C0"/>
              </a:solidFill>
              <a:latin typeface="Bookman Old Style"/>
            </a:endParaRPr>
          </a:p>
        </p:txBody>
      </p:sp>
      <p:pic>
        <p:nvPicPr>
          <p:cNvPr id="4" name="Объект 3" descr="Picture background">
            <a:extLst>
              <a:ext uri="{FF2B5EF4-FFF2-40B4-BE49-F238E27FC236}">
                <a16:creationId xmlns:a16="http://schemas.microsoft.com/office/drawing/2014/main" id="{94AAA896-8C72-1168-527C-50BBE87E6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67211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0A92D-C722-3ED2-D086-64FA261C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Father</a:t>
            </a:r>
            <a:r>
              <a:rPr lang="ru-RU" sz="48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 Christmas</a:t>
            </a:r>
            <a:endParaRPr lang="ru-RU" b="1" dirty="0">
              <a:solidFill>
                <a:srgbClr val="0070C0"/>
              </a:solidFill>
              <a:latin typeface="Bookman Old Style"/>
            </a:endParaRPr>
          </a:p>
        </p:txBody>
      </p:sp>
      <p:pic>
        <p:nvPicPr>
          <p:cNvPr id="4" name="Объект 3" descr="Picture background">
            <a:extLst>
              <a:ext uri="{FF2B5EF4-FFF2-40B4-BE49-F238E27FC236}">
                <a16:creationId xmlns:a16="http://schemas.microsoft.com/office/drawing/2014/main" id="{6CFE9B41-3E0D-7576-1F91-DB713C59F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984" y="1600200"/>
            <a:ext cx="6792031" cy="4525963"/>
          </a:xfrm>
        </p:spPr>
      </p:pic>
    </p:spTree>
    <p:extLst>
      <p:ext uri="{BB962C8B-B14F-4D97-AF65-F5344CB8AC3E}">
        <p14:creationId xmlns:p14="http://schemas.microsoft.com/office/powerpoint/2010/main" val="263690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830D8-DBDD-751F-B319-D0A3EB0B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Christmas </a:t>
            </a:r>
            <a:r>
              <a:rPr lang="ru-RU" sz="54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tree</a:t>
            </a:r>
            <a:endParaRPr lang="ru-RU" sz="5400" b="1" i="1" dirty="0" err="1">
              <a:solidFill>
                <a:srgbClr val="000000"/>
              </a:solidFill>
              <a:latin typeface="Bookman Old Style"/>
            </a:endParaRPr>
          </a:p>
        </p:txBody>
      </p:sp>
      <p:pic>
        <p:nvPicPr>
          <p:cNvPr id="4" name="Объект 3" descr="Picture background">
            <a:extLst>
              <a:ext uri="{FF2B5EF4-FFF2-40B4-BE49-F238E27FC236}">
                <a16:creationId xmlns:a16="http://schemas.microsoft.com/office/drawing/2014/main" id="{9D1E8D3E-FD58-41F9-4829-9A6560894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4061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EFC9F-4211-7430-0B7C-A5A42B1B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"/>
            <a:ext cx="8229600" cy="1082040"/>
          </a:xfrm>
        </p:spPr>
        <p:txBody>
          <a:bodyPr/>
          <a:lstStyle/>
          <a:p>
            <a:r>
              <a:rPr lang="ru-RU" sz="5400" b="1" i="1" dirty="0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Check </a:t>
            </a:r>
            <a:r>
              <a:rPr lang="ru-RU" sz="5400" b="1" i="1" err="1">
                <a:solidFill>
                  <a:srgbClr val="0070C0"/>
                </a:solidFill>
                <a:latin typeface="Bookman Old Style"/>
                <a:ea typeface="Calibri"/>
                <a:cs typeface="Calibri"/>
              </a:rPr>
              <a:t>up</a:t>
            </a:r>
            <a:endParaRPr lang="ru-RU" sz="5400" i="1" dirty="0" err="1">
              <a:solidFill>
                <a:srgbClr val="0070C0"/>
              </a:solidFill>
              <a:latin typeface="Bookman Old Style"/>
              <a:ea typeface="Calibri"/>
              <a:cs typeface="Calib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9545B-2969-BE57-6781-4F6D8720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135563"/>
          </a:xfrm>
        </p:spPr>
        <p:txBody>
          <a:bodyPr/>
          <a:lstStyle/>
          <a:p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People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celebrate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Christmas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on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the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30th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of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December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. __F__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People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celebrate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Christmas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on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the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u="sng" dirty="0">
                <a:solidFill>
                  <a:srgbClr val="0070C0"/>
                </a:solidFill>
                <a:latin typeface="Bookman Old Style"/>
                <a:cs typeface="Times New Roman"/>
              </a:rPr>
              <a:t>25th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of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December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.</a:t>
            </a:r>
          </a:p>
          <a:p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British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people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like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to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decorate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their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homes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.                  _T_</a:t>
            </a:r>
          </a:p>
          <a:p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Children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write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letters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to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the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Queen.                               _F___</a:t>
            </a:r>
          </a:p>
          <a:p>
            <a:pPr marL="0" indent="0">
              <a:buNone/>
            </a:pP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Children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write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letters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to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u="sng" err="1">
                <a:solidFill>
                  <a:srgbClr val="0070C0"/>
                </a:solidFill>
                <a:latin typeface="Bookman Old Style"/>
                <a:cs typeface="Times New Roman"/>
              </a:rPr>
              <a:t>Father</a:t>
            </a:r>
            <a:r>
              <a:rPr lang="ru-RU" sz="2400" b="1" u="sng" dirty="0">
                <a:solidFill>
                  <a:srgbClr val="0070C0"/>
                </a:solidFill>
                <a:latin typeface="Bookman Old Style"/>
                <a:cs typeface="Times New Roman"/>
              </a:rPr>
              <a:t> Christmas </a:t>
            </a:r>
            <a:r>
              <a:rPr lang="ru-RU" sz="2400" b="1" u="sng" err="1">
                <a:solidFill>
                  <a:srgbClr val="0070C0"/>
                </a:solidFill>
                <a:latin typeface="Bookman Old Style"/>
                <a:cs typeface="Times New Roman"/>
              </a:rPr>
              <a:t>or</a:t>
            </a:r>
            <a:r>
              <a:rPr lang="ru-RU" sz="2400" b="1" u="sng" dirty="0">
                <a:solidFill>
                  <a:srgbClr val="0070C0"/>
                </a:solidFill>
                <a:latin typeface="Bookman Old Style"/>
                <a:cs typeface="Times New Roman"/>
              </a:rPr>
              <a:t> Santa. </a:t>
            </a:r>
            <a:endParaRPr lang="ru-RU" u="sng" dirty="0">
              <a:ea typeface="Calibri"/>
              <a:cs typeface="Calibri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On Christmas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Eve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everybody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exchange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their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Bookman Old Style"/>
                <a:cs typeface="Times New Roman"/>
              </a:rPr>
              <a:t>gifts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.       __F__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On Christmas</a:t>
            </a:r>
            <a:r>
              <a:rPr lang="ru-RU" sz="2400" b="1" u="sng" dirty="0">
                <a:solidFill>
                  <a:srgbClr val="0070C0"/>
                </a:solidFill>
                <a:latin typeface="Bookman Old Style"/>
                <a:cs typeface="Times New Roman"/>
              </a:rPr>
              <a:t> Day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 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everybody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exchange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their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sz="2400" b="1" err="1">
                <a:solidFill>
                  <a:srgbClr val="0070C0"/>
                </a:solidFill>
                <a:latin typeface="Bookman Old Style"/>
                <a:cs typeface="Times New Roman"/>
              </a:rPr>
              <a:t>gifts</a:t>
            </a:r>
            <a:r>
              <a:rPr lang="ru-RU" sz="2400" b="1" dirty="0">
                <a:solidFill>
                  <a:srgbClr val="0070C0"/>
                </a:solidFill>
                <a:latin typeface="Bookman Old Style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9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огодняя заставка Рождество Новый год">
            <a:hlinkClick r:id="" action="ppaction://media"/>
            <a:extLst>
              <a:ext uri="{FF2B5EF4-FFF2-40B4-BE49-F238E27FC236}">
                <a16:creationId xmlns:a16="http://schemas.microsoft.com/office/drawing/2014/main" id="{908C496A-0037-45C2-8217-742FE8D73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D15C20-4A00-2009-7217-CF460177D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5">
            <a:extLst>
              <a:ext uri="{FF2B5EF4-FFF2-40B4-BE49-F238E27FC236}">
                <a16:creationId xmlns:a16="http://schemas.microsoft.com/office/drawing/2014/main" id="{C502C699-FD78-B5E5-24BE-56F973C0D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225550"/>
          </a:xfrm>
        </p:spPr>
        <p:txBody>
          <a:bodyPr/>
          <a:lstStyle/>
          <a:p>
            <a:r>
              <a:rPr lang="en-US" altLang="ru-RU" sz="4800" b="1" i="1">
                <a:solidFill>
                  <a:srgbClr val="0070C0"/>
                </a:solidFill>
                <a:latin typeface="Bookman Old Style" panose="02050604050505020204" pitchFamily="18" charset="0"/>
              </a:rPr>
              <a:t>Stand up when you see the correct answer</a:t>
            </a:r>
            <a:endParaRPr lang="ru-RU" altLang="ru-RU" sz="48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388" name="Подзаголовок 6">
            <a:extLst>
              <a:ext uri="{FF2B5EF4-FFF2-40B4-BE49-F238E27FC236}">
                <a16:creationId xmlns:a16="http://schemas.microsoft.com/office/drawing/2014/main" id="{FC9D38F5-CAD0-C6EC-38DC-5FAC09452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19200"/>
            <a:ext cx="9036050" cy="5305425"/>
          </a:xfrm>
        </p:spPr>
        <p:txBody>
          <a:bodyPr/>
          <a:lstStyle/>
          <a:p>
            <a:pPr algn="just">
              <a:defRPr/>
            </a:pPr>
            <a:endParaRPr lang="en-US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They celebrate Christmas on the 1</a:t>
            </a:r>
            <a:r>
              <a:rPr lang="en-US" sz="4000" b="1" i="1" baseline="30000" dirty="0">
                <a:solidFill>
                  <a:srgbClr val="0070C0"/>
                </a:solidFill>
                <a:latin typeface="Bookman Old Style" panose="02050604050505020204" pitchFamily="18" charset="0"/>
              </a:rPr>
              <a:t>st</a:t>
            </a: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of September.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They celebrate Christmas on the 25</a:t>
            </a:r>
            <a:r>
              <a:rPr lang="en-US" sz="4000" b="1" i="1" baseline="30000" dirty="0">
                <a:solidFill>
                  <a:srgbClr val="0070C0"/>
                </a:solidFill>
                <a:latin typeface="Bookman Old Style" panose="02050604050505020204" pitchFamily="18" charset="0"/>
              </a:rPr>
              <a:t>th</a:t>
            </a: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of November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They celebrate Christmas on the 25</a:t>
            </a:r>
            <a:r>
              <a:rPr lang="en-US" sz="4000" b="1" i="1" baseline="30000" dirty="0">
                <a:solidFill>
                  <a:srgbClr val="0070C0"/>
                </a:solidFill>
                <a:latin typeface="Bookman Old Style" panose="02050604050505020204" pitchFamily="18" charset="0"/>
              </a:rPr>
              <a:t>th</a:t>
            </a:r>
            <a:r>
              <a:rPr lang="en-US" sz="40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of December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F52416-51D4-77D0-71A0-C17FD4D8E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2">
            <a:extLst>
              <a:ext uri="{FF2B5EF4-FFF2-40B4-BE49-F238E27FC236}">
                <a16:creationId xmlns:a16="http://schemas.microsoft.com/office/drawing/2014/main" id="{0BE9E55A-7C17-1497-343C-464E4B37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576262"/>
          </a:xfrm>
        </p:spPr>
        <p:txBody>
          <a:bodyPr/>
          <a:lstStyle/>
          <a:p>
            <a:r>
              <a:rPr lang="en-US" altLang="ru-RU" b="1" i="1">
                <a:solidFill>
                  <a:srgbClr val="0070C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Clap your hands when you see the correct answer</a:t>
            </a:r>
            <a:endParaRPr lang="ru-RU" altLang="ru-RU" b="1" i="1">
              <a:solidFill>
                <a:srgbClr val="0070C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F10E0F-4AB5-32B7-43D7-F25F975A0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557338"/>
            <a:ext cx="8928100" cy="4568825"/>
          </a:xfrm>
        </p:spPr>
        <p:txBody>
          <a:bodyPr/>
          <a:lstStyle/>
          <a:p>
            <a:pPr>
              <a:lnSpc>
                <a:spcPct val="107000"/>
              </a:lnSpc>
              <a:buFont typeface="Calibri" panose="020F0502020204030204" pitchFamily="34" charset="0"/>
              <a:buAutoNum type="arabicPeriod"/>
            </a:pPr>
            <a:endParaRPr lang="en-US" altLang="ru-RU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ru-RU" sz="4000" b="1" i="1" dirty="0">
                <a:solidFill>
                  <a:srgbClr val="0070C0"/>
                </a:solidFill>
                <a:latin typeface="Bookman Old Style"/>
                <a:ea typeface="Calibri"/>
                <a:cs typeface="Times New Roman"/>
              </a:rPr>
              <a:t>They believe in Father Frost</a:t>
            </a:r>
          </a:p>
          <a:p>
            <a:r>
              <a:rPr lang="en-US" altLang="ru-RU" sz="4000" b="1" i="1" dirty="0">
                <a:solidFill>
                  <a:srgbClr val="0070C0"/>
                </a:solidFill>
                <a:latin typeface="Bookman Old Style"/>
                <a:ea typeface="Calibri"/>
                <a:cs typeface="Times New Roman"/>
              </a:rPr>
              <a:t>They believe in Santa Claus</a:t>
            </a:r>
            <a:endParaRPr lang="en-US" altLang="ru-RU" sz="4000" b="1" i="1" dirty="0">
              <a:solidFill>
                <a:srgbClr val="0070C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ru-RU" sz="4000" b="1" i="1" dirty="0">
                <a:solidFill>
                  <a:srgbClr val="0070C0"/>
                </a:solidFill>
                <a:latin typeface="Bookman Old Style"/>
                <a:ea typeface="Calibri"/>
                <a:cs typeface="Times New Roman"/>
              </a:rPr>
              <a:t>They believe in Father Christmas.</a:t>
            </a:r>
            <a:endParaRPr lang="ru-RU" altLang="ru-RU" sz="4000" b="1" i="1" dirty="0">
              <a:solidFill>
                <a:srgbClr val="0070C0"/>
              </a:solidFill>
              <a:latin typeface="Bookman Old Style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36B041-D481-64A7-F410-29C71FBDD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2">
            <a:extLst>
              <a:ext uri="{FF2B5EF4-FFF2-40B4-BE49-F238E27FC236}">
                <a16:creationId xmlns:a16="http://schemas.microsoft.com/office/drawing/2014/main" id="{6E554333-CB29-9819-3877-16B5B4D0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i="1">
                <a:solidFill>
                  <a:srgbClr val="0070C0"/>
                </a:solidFill>
                <a:latin typeface="Bookman Old Style" panose="02050604050505020204" pitchFamily="18" charset="0"/>
              </a:rPr>
              <a:t>Sit down when you see the correct answer</a:t>
            </a:r>
            <a:endParaRPr lang="ru-RU" altLang="ru-RU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C396AA-665B-C28E-6E00-877602073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r>
              <a:rPr lang="en-US" altLang="ru-RU" b="1" i="1" dirty="0">
                <a:solidFill>
                  <a:srgbClr val="0070C0"/>
                </a:solidFill>
                <a:latin typeface="Bookman Old Style"/>
              </a:rPr>
              <a:t>At teatime in the late afternoon they drink coffee with their birthday cake.</a:t>
            </a:r>
          </a:p>
          <a:p>
            <a:r>
              <a:rPr lang="en-US" altLang="ru-RU" b="1" i="1" dirty="0">
                <a:solidFill>
                  <a:srgbClr val="0070C0"/>
                </a:solidFill>
                <a:latin typeface="Bookman Old Style"/>
              </a:rPr>
              <a:t>At teatime in the late afternoon they drink milk with their cookies.</a:t>
            </a:r>
          </a:p>
          <a:p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Famillies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usually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cook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turkey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or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goose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with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vegetables</a:t>
            </a:r>
            <a:r>
              <a:rPr lang="ru-RU" b="1" i="1">
                <a:solidFill>
                  <a:srgbClr val="0070C0"/>
                </a:solidFill>
                <a:latin typeface="Bookman Old Style"/>
                <a:cs typeface="Times New Roman"/>
              </a:rPr>
              <a:t>,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eat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pudding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or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>
                <a:solidFill>
                  <a:srgbClr val="0070C0"/>
                </a:solidFill>
                <a:latin typeface="Bookman Old Style"/>
                <a:cs typeface="Times New Roman"/>
              </a:rPr>
              <a:t>Christmas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cake</a:t>
            </a:r>
            <a:r>
              <a:rPr lang="ru-RU" b="1" i="1">
                <a:solidFill>
                  <a:srgbClr val="0070C0"/>
                </a:solidFill>
                <a:latin typeface="Bookman Old Style"/>
                <a:cs typeface="Times New Roman"/>
              </a:rPr>
              <a:t> ,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apples</a:t>
            </a:r>
            <a:r>
              <a:rPr lang="ru-RU" b="1" i="1">
                <a:solidFill>
                  <a:srgbClr val="0070C0"/>
                </a:solidFill>
                <a:latin typeface="Bookman Old Style"/>
                <a:cs typeface="Times New Roman"/>
              </a:rPr>
              <a:t>,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some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sweets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and</a:t>
            </a:r>
            <a:r>
              <a:rPr lang="ru-RU" b="1" i="1" dirty="0">
                <a:solidFill>
                  <a:srgbClr val="0070C0"/>
                </a:solidFill>
                <a:latin typeface="Bookman Old Style"/>
                <a:cs typeface="Times New Roman"/>
              </a:rPr>
              <a:t> </a:t>
            </a:r>
            <a:r>
              <a:rPr lang="ru-RU" b="1" i="1" err="1">
                <a:solidFill>
                  <a:srgbClr val="0070C0"/>
                </a:solidFill>
                <a:latin typeface="Bookman Old Style"/>
                <a:cs typeface="Times New Roman"/>
              </a:rPr>
              <a:t>nuts</a:t>
            </a:r>
            <a:r>
              <a:rPr lang="ru-RU" b="1" i="1">
                <a:solidFill>
                  <a:srgbClr val="0070C0"/>
                </a:solidFill>
                <a:latin typeface="Bookman Old Style"/>
                <a:cs typeface="Times New Roman"/>
              </a:rPr>
              <a:t>. </a:t>
            </a:r>
            <a:endParaRPr lang="en-US" b="1" i="1">
              <a:solidFill>
                <a:srgbClr val="0070C0"/>
              </a:solidFill>
              <a:latin typeface="Bookman Old Style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40E74E-AB80-E787-FC81-158DB2A11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458697-6841-F796-8643-94464C7D68E3}"/>
              </a:ext>
            </a:extLst>
          </p:cNvPr>
          <p:cNvSpPr txBox="1"/>
          <p:nvPr/>
        </p:nvSpPr>
        <p:spPr>
          <a:xfrm>
            <a:off x="802184" y="498897"/>
            <a:ext cx="7848872" cy="923330"/>
          </a:xfrm>
          <a:custGeom>
            <a:avLst/>
            <a:gdLst>
              <a:gd name="connsiteX0" fmla="*/ 0 w 6723315"/>
              <a:gd name="connsiteY0" fmla="*/ 0 h 923330"/>
              <a:gd name="connsiteX1" fmla="*/ 6723315 w 6723315"/>
              <a:gd name="connsiteY1" fmla="*/ 0 h 923330"/>
              <a:gd name="connsiteX2" fmla="*/ 6723315 w 6723315"/>
              <a:gd name="connsiteY2" fmla="*/ 923330 h 923330"/>
              <a:gd name="connsiteX3" fmla="*/ 0 w 6723315"/>
              <a:gd name="connsiteY3" fmla="*/ 923330 h 923330"/>
              <a:gd name="connsiteX4" fmla="*/ 0 w 6723315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315" h="923330">
                <a:moveTo>
                  <a:pt x="0" y="0"/>
                </a:moveTo>
                <a:lnTo>
                  <a:pt x="6723315" y="0"/>
                </a:lnTo>
                <a:lnTo>
                  <a:pt x="6723315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egoe Print" pitchFamily="2" charset="0"/>
                <a:cs typeface="Arial" charset="0"/>
              </a:rPr>
              <a:t>Merry Christmas!!!</a:t>
            </a:r>
            <a:endParaRPr lang="ru-RU" sz="5400" b="1" dirty="0">
              <a:solidFill>
                <a:srgbClr val="FF0000"/>
              </a:solidFill>
              <a:effectLst>
                <a:reflection blurRad="6350" stA="60000" endA="900" endPos="60000" dist="29997" dir="5400000" sy="-100000" algn="bl" rotWithShape="0"/>
              </a:effectLst>
              <a:latin typeface="Segoe Print" pitchFamily="2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01945-B149-264C-EAE5-34DA66E8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>
            <a:extLst>
              <a:ext uri="{FF2B5EF4-FFF2-40B4-BE49-F238E27FC236}">
                <a16:creationId xmlns:a16="http://schemas.microsoft.com/office/drawing/2014/main" id="{2EB64047-4247-2EC0-84C5-373173E9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093788"/>
            <a:ext cx="9077325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1B59F2-FB5D-AC4A-2B11-218539CD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9">
            <a:extLst>
              <a:ext uri="{FF2B5EF4-FFF2-40B4-BE49-F238E27FC236}">
                <a16:creationId xmlns:a16="http://schemas.microsoft.com/office/drawing/2014/main" id="{519D3018-38D4-1750-6023-690C68E5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37063"/>
            <a:ext cx="5256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100" name="Text Box 11">
            <a:extLst>
              <a:ext uri="{FF2B5EF4-FFF2-40B4-BE49-F238E27FC236}">
                <a16:creationId xmlns:a16="http://schemas.microsoft.com/office/drawing/2014/main" id="{8519C4E8-4EB5-5A25-6D39-5BED21C5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68775"/>
            <a:ext cx="482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4101" name="Заголовок 3">
            <a:extLst>
              <a:ext uri="{FF2B5EF4-FFF2-40B4-BE49-F238E27FC236}">
                <a16:creationId xmlns:a16="http://schemas.microsoft.com/office/drawing/2014/main" id="{71B55A0F-B6C5-65BF-6AE5-55212994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5400" b="1" i="1">
                <a:solidFill>
                  <a:srgbClr val="0070C0"/>
                </a:solidFill>
                <a:latin typeface="Bookman Old Style" panose="02050604050505020204" pitchFamily="18" charset="0"/>
              </a:rPr>
              <a:t>Celebrate Christmas</a:t>
            </a:r>
            <a:endParaRPr lang="ru-RU" altLang="ru-RU" sz="54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2" name="Объект 3">
            <a:extLst>
              <a:ext uri="{FF2B5EF4-FFF2-40B4-BE49-F238E27FC236}">
                <a16:creationId xmlns:a16="http://schemas.microsoft.com/office/drawing/2014/main" id="{E3D37920-9505-D064-9DD8-B49DAB3907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91325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100965-080F-ACBB-4189-122B80898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id="{EF83DFB8-03FF-52B9-C8AA-D1C7B24C8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66976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b="1" i="1">
                <a:solidFill>
                  <a:srgbClr val="FF0000"/>
                </a:solidFill>
                <a:latin typeface="Bookman Old Style" panose="02050604050505020204" pitchFamily="18" charset="0"/>
              </a:rPr>
              <a:t>Decorate homes</a:t>
            </a:r>
            <a:r>
              <a:rPr lang="en-US" altLang="ru-RU" sz="400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5124" name="Рисунок 3">
            <a:extLst>
              <a:ext uri="{FF2B5EF4-FFF2-40B4-BE49-F238E27FC236}">
                <a16:creationId xmlns:a16="http://schemas.microsoft.com/office/drawing/2014/main" id="{881BA55B-F891-8554-0E1A-4ECE019EC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154113"/>
            <a:ext cx="75057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7A6D0E-D8DC-9B0F-B0D1-177E5AF1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">
            <a:extLst>
              <a:ext uri="{FF2B5EF4-FFF2-40B4-BE49-F238E27FC236}">
                <a16:creationId xmlns:a16="http://schemas.microsoft.com/office/drawing/2014/main" id="{05DE52F2-AB1C-91D2-6CDB-D059DB28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341438"/>
            <a:ext cx="683895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Заголовок 3">
            <a:extLst>
              <a:ext uri="{FF2B5EF4-FFF2-40B4-BE49-F238E27FC236}">
                <a16:creationId xmlns:a16="http://schemas.microsoft.com/office/drawing/2014/main" id="{9FCCA3FA-E0A1-F8F8-6421-FAE5F935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b="1" i="1">
                <a:solidFill>
                  <a:srgbClr val="0070C0"/>
                </a:solidFill>
                <a:latin typeface="Bookman Old Style" panose="02050604050505020204" pitchFamily="18" charset="0"/>
              </a:rPr>
              <a:t>Prepare gifts</a:t>
            </a:r>
            <a:endParaRPr lang="ru-RU" altLang="ru-RU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559193-A4AD-1C1C-B1E2-7B2ED50BB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>
            <a:extLst>
              <a:ext uri="{FF2B5EF4-FFF2-40B4-BE49-F238E27FC236}">
                <a16:creationId xmlns:a16="http://schemas.microsoft.com/office/drawing/2014/main" id="{E747D30E-4A5D-054E-D6EC-1563AE68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595438"/>
            <a:ext cx="7234237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Заголовок 3">
            <a:extLst>
              <a:ext uri="{FF2B5EF4-FFF2-40B4-BE49-F238E27FC236}">
                <a16:creationId xmlns:a16="http://schemas.microsoft.com/office/drawing/2014/main" id="{C4BAE514-E342-FEFB-1AE5-1AD27656B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081087"/>
          </a:xfrm>
        </p:spPr>
        <p:txBody>
          <a:bodyPr/>
          <a:lstStyle/>
          <a:p>
            <a:r>
              <a:rPr lang="en-US" altLang="ru-RU" sz="6000" b="1" i="1">
                <a:solidFill>
                  <a:srgbClr val="0070C0"/>
                </a:solidFill>
                <a:latin typeface="Bookman Old Style" panose="02050604050505020204" pitchFamily="18" charset="0"/>
              </a:rPr>
              <a:t>Candle</a:t>
            </a:r>
            <a:endParaRPr lang="ru-RU" altLang="ru-RU" sz="60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076A8F-30D1-AF37-102C-8CFFB2B89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2">
            <a:extLst>
              <a:ext uri="{FF2B5EF4-FFF2-40B4-BE49-F238E27FC236}">
                <a16:creationId xmlns:a16="http://schemas.microsoft.com/office/drawing/2014/main" id="{4D0A2791-5739-A944-4D3A-CF3CAE576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1439862"/>
          </a:xfrm>
        </p:spPr>
        <p:txBody>
          <a:bodyPr/>
          <a:lstStyle/>
          <a:p>
            <a:r>
              <a:rPr lang="en-US" altLang="ru-RU" sz="6000" b="1" i="1">
                <a:solidFill>
                  <a:srgbClr val="0070C0"/>
                </a:solidFill>
                <a:latin typeface="Bookman Old Style" panose="02050604050505020204" pitchFamily="18" charset="0"/>
              </a:rPr>
              <a:t>Lights</a:t>
            </a:r>
            <a:r>
              <a:rPr lang="en-US" altLang="ru-RU">
                <a:solidFill>
                  <a:srgbClr val="0070C0"/>
                </a:solidFill>
              </a:rPr>
              <a:t> </a:t>
            </a:r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8196" name="Рисунок 4">
            <a:extLst>
              <a:ext uri="{FF2B5EF4-FFF2-40B4-BE49-F238E27FC236}">
                <a16:creationId xmlns:a16="http://schemas.microsoft.com/office/drawing/2014/main" id="{12F7DE43-6CE9-67B8-E245-95FAC704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570663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73D6E6-E2DD-324F-E5C2-C4D6848DC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0D8C39E5-0469-39F6-7982-9D271D9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6035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 Box 7">
            <a:extLst>
              <a:ext uri="{FF2B5EF4-FFF2-40B4-BE49-F238E27FC236}">
                <a16:creationId xmlns:a16="http://schemas.microsoft.com/office/drawing/2014/main" id="{71A1794D-64D5-32AF-33E8-0C600966F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09563"/>
            <a:ext cx="81375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6000" b="1" i="1">
                <a:solidFill>
                  <a:srgbClr val="0070C0"/>
                </a:solidFill>
                <a:latin typeface="Bookman Old Style" panose="02050604050505020204" pitchFamily="18" charset="0"/>
              </a:rPr>
              <a:t>Fireplace</a:t>
            </a:r>
            <a:endParaRPr lang="ru-RU" altLang="ru-RU" sz="6000" b="1" i="1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21" name="Рисунок 3">
            <a:extLst>
              <a:ext uri="{FF2B5EF4-FFF2-40B4-BE49-F238E27FC236}">
                <a16:creationId xmlns:a16="http://schemas.microsoft.com/office/drawing/2014/main" id="{3739909C-70F0-0D8D-0BBE-2F0A2E53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22375"/>
            <a:ext cx="6021387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215</Words>
  <Application>Microsoft Office PowerPoint</Application>
  <PresentationFormat>Экран (4:3)</PresentationFormat>
  <Paragraphs>38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Celebrate Christmas</vt:lpstr>
      <vt:lpstr>Презентация PowerPoint</vt:lpstr>
      <vt:lpstr>Prepare gifts</vt:lpstr>
      <vt:lpstr>Candle</vt:lpstr>
      <vt:lpstr>Lights </vt:lpstr>
      <vt:lpstr>Презентация PowerPoint</vt:lpstr>
      <vt:lpstr>Презентация PowerPoint</vt:lpstr>
      <vt:lpstr>Презентация PowerPoint</vt:lpstr>
      <vt:lpstr>Christmas stockings</vt:lpstr>
      <vt:lpstr>Презентация PowerPoint</vt:lpstr>
      <vt:lpstr>Cook turkey</vt:lpstr>
      <vt:lpstr>Eat pudding</vt:lpstr>
      <vt:lpstr>Exchange gifts</vt:lpstr>
      <vt:lpstr>Father Christmas</vt:lpstr>
      <vt:lpstr>Christmas tree</vt:lpstr>
      <vt:lpstr>Check up</vt:lpstr>
      <vt:lpstr>Stand up when you see the correct answer</vt:lpstr>
      <vt:lpstr>Clap your hands when you see the correct answer</vt:lpstr>
      <vt:lpstr>Sit down when you see the correct answer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Екатерина Усольцева</cp:lastModifiedBy>
  <cp:revision>166</cp:revision>
  <dcterms:created xsi:type="dcterms:W3CDTF">2011-07-24T19:32:09Z</dcterms:created>
  <dcterms:modified xsi:type="dcterms:W3CDTF">2025-03-31T12:28:43Z</dcterms:modified>
</cp:coreProperties>
</file>