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72" r:id="rId9"/>
    <p:sldId id="262" r:id="rId10"/>
    <p:sldId id="263" r:id="rId11"/>
    <p:sldId id="273" r:id="rId12"/>
    <p:sldId id="264" r:id="rId13"/>
    <p:sldId id="265" r:id="rId14"/>
    <p:sldId id="274" r:id="rId15"/>
    <p:sldId id="266" r:id="rId16"/>
    <p:sldId id="275" r:id="rId17"/>
    <p:sldId id="267" r:id="rId18"/>
    <p:sldId id="268" r:id="rId19"/>
    <p:sldId id="269" r:id="rId20"/>
    <p:sldId id="270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SLIDES_API67377744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SLIDES_API67377744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SLIDES_API673777445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SLIDES_API673777445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SLIDES_API673777445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SLIDES_API673777445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SLIDES_API673777445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SLIDES_API673777445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SLIDES_API673777445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SLIDES_API673777445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SLIDES_API673777445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SLIDES_API673777445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SLIDES_API673777445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SLIDES_API673777445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SLIDES_API67377744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SLIDES_API67377744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SLIDES_API673777445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SLIDES_API673777445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SLIDES_API673777445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SLIDES_API673777445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SLIDES_API673777445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SLIDES_API673777445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SLIDES_API673777445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SLIDES_API673777445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SLIDES_API673777445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SLIDES_API673777445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SLIDES_API673777445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SLIDES_API673777445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SLIDES_API673777445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SLIDES_API673777445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36883" y="1124064"/>
            <a:ext cx="8401480" cy="16076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 на тему: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Текстильная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 Ивановской области: анализ текущего состояния, вызовы и перспективы </a:t>
            </a: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92965" y="3337169"/>
            <a:ext cx="31453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Гадомская Татьяна Михайловна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«Региональная экономика»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421 гр. Баранова Ксения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85041" y="56925"/>
            <a:ext cx="6167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бюджетное профессиональное образовательное учреждение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«ИВАНОВСКИЙ ПРОМЫШЛЕННО-ЭКОНОМИЧЕСКИЙ КОЛЛЕДЖ»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1059532" y="530750"/>
            <a:ext cx="702493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импорта на местное производство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1028043" y="1569126"/>
            <a:ext cx="7087911" cy="25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 текстильной продукции существенно влияет на локальное производство в Ивановской области, создавая как вызовы, так и возможности. Конкуренция с зарубежными товарами снижает долю российских изделий на рынке и угрожает рентабельности фабрик. Цены на импорт часто ниже из-за меньших затрат в других странах, что приводит к потере рабочих мест и сокращению объемов производства. Однако импорт может способствовать внедрению новых технологий и улучшению качества. Важно поддерживать местных производителей, создавать кооперативы и развивать "зеленые" технологии для повышения конкурентоспособности.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178593" y="153635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на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зависимость Ивановской области от импорта — наименьшая в Центральном федеральном округе. Это следует из подготовленного ВШЭ рейтинга регионов России по уровню импортозависимости (по отраслям). Показатель Ивановской области составил 3,4.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93" y="1536354"/>
            <a:ext cx="4103687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07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текстильной промышленности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738065" y="1569125"/>
            <a:ext cx="7667869" cy="22384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текстильной промышленности Ивановской области требуют анализа современных экономических условий. Внедрение инновационных технологий, автоматизация и цифровизация процессов позволят повысить эффективность и улучшить качество продукции. Создание промышленного кластера и поддержка МСП станут ключевыми факторами роста, а устойчивое производство удовлетворит требования потребителей. Важно развивать локализацию и модернизировать образовательные программы, чтобы подготовить квалифицированные кадры. Международное сотрудничество откроет новые горизонты, обеспечив долгосрочное развитие и укрепление положения региона на рынке.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меры для стимулирования локального производства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932259" y="1869163"/>
            <a:ext cx="7279482" cy="2131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поддержки текстильной промышленности в Ивановской области требуется комплексный подход. Ключевыми мерами являются: государственное инвестирование в новые технологии, профессиональное обучение, развитие технопарков, создание уникальных торговых марок и благоприятная налоговая политика. Важно акцентировать внимание на локальном патриотизме через региональные кампании, сотрудничество дизайнеров и фабрик, а также активное вовлечение местного самоуправления для субсидирования и поддержки производителей.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Google Shape;12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657225" y="823466"/>
            <a:ext cx="75580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объёма отгруженной продукции.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7 месяцев 2024 года этот показатель вырос на 30% по сравнению с аналогичным периодом прошлого года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инвестиций в отрасль.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первое полугодие 2024 года инвестиции выросли на 21% к такому же периоду 2023 года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новых кластеров.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регионе появились мембранный кластер с производством инновационных тканей и кластер «Зелёная нить», в рамках которого налажена переработка вторсырья в пряжу.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оборудования.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текстильная компания «Русский дом» при поддержке Фонда развития промышленности обновляет оборудование. </a:t>
            </a:r>
          </a:p>
        </p:txBody>
      </p:sp>
    </p:spTree>
    <p:extLst>
      <p:ext uri="{BB962C8B-B14F-4D97-AF65-F5344CB8AC3E}">
        <p14:creationId xmlns:p14="http://schemas.microsoft.com/office/powerpoint/2010/main" val="72951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698775" y="473600"/>
            <a:ext cx="7746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региональных инициатив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716634" y="1459517"/>
            <a:ext cx="7710731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Текстильная промышленность Ивановской области сталкивается с разнообразными вызовами, что обуславливает необходимость в эффективных региональных инициативах. Успешные примеры из соседних регионов включают программы поддержки МСП, внедрение кластеров, а также активное сотрудничество научных учреждений с производством. Эти меры, такие как субсидии на оборудование и создание исследовательских лабораторий, способствуют повышению продуктивности и конкурентоспособности. Акцент на устойчивом развитии и подготовке кадров критически важен для долгосрочных успехов в отрасли.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292894" y="692899"/>
            <a:ext cx="58364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представленных проектов в программе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«Местные инициативы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2025».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приёма заявок наибольшую активность проявили жители Ивановского района — они представили 22 проекта. В тройку лидеров также вошли Кинешемский и Шуйский районы (по 16 проектов каждый), а также Южский район (15 проектов). Комсомольский и Фурмановский районы заявили по 14 инициатив.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предложенных проектов. Чаще всего жители региона предлагали проекты, связанные с установкой детских и спортивных площадок, а также с благоустройством дорожной инфраструктуры, в частности, ремонтом и строительством дорог и тротуаров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Финансирование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«Местные инициативы».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поддержке губернатора финансирование постоянно растёт: если в 2020 году на реализацию проектов было выделено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миллионов рублей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к 2022 году эта сумма удвоилась и достигла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миллионов рублей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2023 и 2024 годах объём финансирования программы увеличился ещё вдвое и составил 200 миллионов рублей.</a:t>
            </a:r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1724742"/>
            <a:ext cx="2824639" cy="190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08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1359572" y="395019"/>
            <a:ext cx="642485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улучшению ситуации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601205" y="1333382"/>
            <a:ext cx="794159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оптимизации текстильной промышленности Ивановской области необходимо внедрение современных технологий, обновление оборудования и активная поддержка малого бизнеса. Создание кластеров поспособствует объединению ресурсов </a:t>
            </a:r>
            <a:r>
              <a:rPr lang="en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инноваций </a:t>
            </a:r>
            <a:r>
              <a:rPr lang="en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обучение специалистов обеспечит необходимую квалификацию. Также важно активное продвижение местного бренда, развитие логистической инфраструктуры и внедрение экологически безопасных процессов. Государственная поддержка и расширение каналов сбыта через онлайн-платформы помогут улучшить бизнес-среду и увеличить конкурентоспособность.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Google Shape;13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Ментальная карта: Ситуация в текстильной промышленности Ивановской области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812" y="709597"/>
            <a:ext cx="6567458" cy="30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3527700" y="505264"/>
            <a:ext cx="20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1"/>
          </p:nvPr>
        </p:nvSpPr>
        <p:spPr>
          <a:xfrm>
            <a:off x="702347" y="1459517"/>
            <a:ext cx="7739306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Текстильная промышленность Ивановской области продолжает оставаться ключевым сектором экономики, однако сталкивается с множеством вызовов. Сокращение объемов производства, высокая импортозависимость и устаревшие технологии снижают конкурентоспособность местных предприятий. Для комплексного решения проблем необходима государственная поддержка, направленная на модернизацию и развитие новых технологий. Активное сотрудничество всех заинтересованных сторон и изучение успешного опыта других регионов станут основой для восстановления и успешного будущего текстильной отрасли.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Google Shape;15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699" y="445023"/>
            <a:ext cx="1252782" cy="626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699" y="1347668"/>
            <a:ext cx="7817889" cy="20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заключается в комплексном анализе текстильной промышленности Ивановской области, выявлении текущих проблем и формировании рекомендаций по улучшению ситуации.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70" y="3000226"/>
            <a:ext cx="2493269" cy="166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2976319" y="387875"/>
            <a:ext cx="319588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983212" y="1157286"/>
            <a:ext cx="7182094" cy="3586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Любимова Т.М. Текстильная промышленность Ивановской области: исторический аспект и современные реалии // Экономика и управление. – 2021. – Т. 12. – № 4. – С. 89–96.</a:t>
            </a:r>
            <a:endParaRPr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Сидоров А.В. Проблемы и перспективы развития текстильной промышленности России // Вестник текстильной промышленности. – 2020. – № 3. – С. 15–22.</a:t>
            </a:r>
            <a:endParaRPr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Кузнецова Е.В. Инновации в текстильной отрасли: анализ и прогноз на 2022 год // Проблемы менеджмента. – 2022. – № 2. – С. 56–63.</a:t>
            </a:r>
            <a:endParaRPr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Иванов И.С. Конкуренция в текстильной промышленности Ивановской области: современные тенденции // Научные труды. – 2023. – № 1. – С. 34–41.</a:t>
            </a:r>
            <a:endParaRPr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Рябов П.Н. Государственная поддержка текстильной промышленности: опыт, проблемы и решения // Финансовые и экономические исследования. – 2023. – № 5. – С. 74–82.</a:t>
            </a:r>
            <a:endParaRPr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Петрова Л.Д. Проблемы устойчивого развития текстильной отрасли Ивановской области // Экология и производство. – 2021. – № 10. – С. 25–30</a:t>
            </a:r>
            <a:r>
              <a:rPr lang="en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865013" y="355647"/>
            <a:ext cx="151138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60404" y="1147644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e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 текстильной промышленности в Ивановской области; </a:t>
            </a:r>
            <a:endParaRPr lang="en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</a:t>
            </a:r>
            <a:r>
              <a:rPr lang="e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вызовы, стоящие перед отраслью; </a:t>
            </a:r>
            <a:endParaRPr lang="en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влияние импорта на местное </a:t>
            </a:r>
            <a:r>
              <a:rPr lang="en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производство;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перспективы и меры для стимулирования развития текстильной промышленности в регионе.</a:t>
            </a:r>
            <a:endParaRPr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697837" y="402164"/>
            <a:ext cx="170283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699" y="1133357"/>
            <a:ext cx="8475113" cy="11597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объемов производства и высокая зависимость от импорта негативно влияют на конкурентоспособность местных текстильных </a:t>
            </a:r>
            <a:r>
              <a:rPr lang="e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24" y="2473626"/>
            <a:ext cx="2678807" cy="200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030" y="2473626"/>
            <a:ext cx="2511381" cy="20091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636710" y="1053379"/>
            <a:ext cx="793933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Текстильная промышленность Ивановской области, основанная в XIX веке, остается важной частью экономики России, обеспечивая как внутренний рынок, так и экспорт. Однако отрасль сталкивается с серьезными вызовами, включая снижение объемов производства и высокую зависимость от импорта. Исследование актуально для анализа текущего состояния, выявления проблем и определения перспектив развития. Уделим внимание инновациям и поддержке государства, что поможет преодолеть трудности и повысить конкурентоспособность региона.</a:t>
            </a:r>
            <a:endParaRPr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5830" y="459312"/>
            <a:ext cx="2512340" cy="5727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656317"/>
            <a:ext cx="8520600" cy="32037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глобализации и растущей конкуренции со стороны зарубежных производителей, текстильные предприятия Ивановской области испытывают давление, связанное с сокращением объемов производства, высокой зависимостью от импорта сырья и готовой продукции, а также изменениями в потребительских предпочтениях. Эти факторы негативно влияют на конкурентоспособность местных производителей, что делает необходимым изучение текущего состояния отрасли и выявление основных вызовов, стоящих перед ней.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959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66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 текстильной промышленности Ивановской области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484462" y="1810361"/>
            <a:ext cx="8175075" cy="28528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Текстильная промышленность Ивановской области, с историей со времен XIX века, остается значимым сектором экономики региона. Структура отрасли неоднородна, и 70% предприятий расположены в небольших городах, что поддерживает рабочие места. Инвестиции в модернизацию заметны, однако многие технологии устарели, что влияет на себестоимость продукции. Внутренний рынок под давлением импорта, что требует адаптации компании к новым условиям. Тем не менее, наблюдается рост интереса к экологически чистым материалам. Привлечение молодежи и активная кадровая политика остаются ключевыми задачами.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614335" y="503486"/>
            <a:ext cx="79367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текстильного производства в общем объёме отгрузок промышленности. В январе–апреле 2024 года на долю текстильного производства приходилось 37,6% всех отгрузок ивановской промышленности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отгрузок текстильного производства в январе–апреле 2024 года. Без учёта инфляции этот показатель составил 47,576 млрд рублей, что на 48,5% больше, чем за тот же период прошлого года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производства тканей за период с января по июль 2024 года. Он составил 622,5 млн квадратных метров, что на 11,9% ниже по сравнению с аналогичным периодом прошлого года. Из общего объёма 394,6 млн квадратных метров пришлись на хлопковые ткани, что на 7,9% меньше по сравнению с прошлым годом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выпуска постельного белья. Он составил 35,845 млн штук, что на 1,6% больше по сравнению с первым полугодием 2023 года. Вклад Ивановской области в российское производство постельного белья составляет 78,1%.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за 7 месяцев 2024 года объём отгруженной продукции в лёгкой промышленности Ивановской области вырос на 30% по сравнению с аналогичным периодом прошлого года. </a:t>
            </a:r>
          </a:p>
        </p:txBody>
      </p:sp>
    </p:spTree>
    <p:extLst>
      <p:ext uri="{BB962C8B-B14F-4D97-AF65-F5344CB8AC3E}">
        <p14:creationId xmlns:p14="http://schemas.microsoft.com/office/powerpoint/2010/main" val="377802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1102397" y="459313"/>
            <a:ext cx="69392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вызовы текстильной промышленности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634482" y="1547694"/>
            <a:ext cx="7875036" cy="25885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e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– высокая конкуренция со стороны импортеров, что приводит к утрате доли рынка и снижению прибыли. Устаревшие производственные мощности и оборудование не позволяют внедрять инновации, угрожая эффективности. Ограниченный ассортимент делает компании уязвимыми к изменениям спроса. Нехватка квалифицированных кадров и старение рабочих усугубляют ситуацию. Кроме того, внешние экономические факторы и сложное финансирование ограничивают возможности роста и модернизации.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1548</Words>
  <Application>Microsoft Office PowerPoint</Application>
  <PresentationFormat>Экран (16:9)</PresentationFormat>
  <Paragraphs>84</Paragraphs>
  <Slides>20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Proxima Nova</vt:lpstr>
      <vt:lpstr>Arial</vt:lpstr>
      <vt:lpstr>Times New Roman</vt:lpstr>
      <vt:lpstr>Spearmint</vt:lpstr>
      <vt:lpstr>Исследовательская работа на тему:  «Текстильная промышленность Ивановской области: анализ текущего состояния, вызовы и перспективы развития»</vt:lpstr>
      <vt:lpstr>Цель:</vt:lpstr>
      <vt:lpstr>Задачи:</vt:lpstr>
      <vt:lpstr>Проблема</vt:lpstr>
      <vt:lpstr>Презентация PowerPoint</vt:lpstr>
      <vt:lpstr>Актуальность: </vt:lpstr>
      <vt:lpstr>Текущее состояние текстильной промышленности Ивановской области</vt:lpstr>
      <vt:lpstr>Презентация PowerPoint</vt:lpstr>
      <vt:lpstr>Основные вызовы текстильной промышленности</vt:lpstr>
      <vt:lpstr>Влияние импорта на местное производство</vt:lpstr>
      <vt:lpstr>Презентация PowerPoint</vt:lpstr>
      <vt:lpstr>Перспективы развития текстильной промышленности</vt:lpstr>
      <vt:lpstr>Необходимые меры для стимулирования локального производства</vt:lpstr>
      <vt:lpstr>Презентация PowerPoint</vt:lpstr>
      <vt:lpstr>Сравнительный анализ региональных инициатив</vt:lpstr>
      <vt:lpstr>Презентация PowerPoint</vt:lpstr>
      <vt:lpstr>Рекомендации по улучшению ситуации</vt:lpstr>
      <vt:lpstr>Презентация PowerPoint</vt:lpstr>
      <vt:lpstr>Заключение</vt:lpstr>
      <vt:lpstr>Список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Текстильная промышленность Ивановской области: анализ текущего состояния, вызовы и перспективы развития</dc:title>
  <dc:creator>admin</dc:creator>
  <cp:lastModifiedBy>admin</cp:lastModifiedBy>
  <cp:revision>10</cp:revision>
  <dcterms:modified xsi:type="dcterms:W3CDTF">2025-01-28T16:47:06Z</dcterms:modified>
</cp:coreProperties>
</file>