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6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28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116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8908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74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83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692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209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01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0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2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00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32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7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5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92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FFDDA08-5A39-45DC-A209-5FF3FB17035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9D011E3-E70F-45AA-8103-64D61A6FC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42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1600" dirty="0"/>
              <a:t>Муниципальное бюджетное общеобразовательное учреждение       </a:t>
            </a:r>
            <a:r>
              <a:rPr lang="ru-RU" sz="1600" dirty="0" smtClean="0"/>
              <a:t>            </a:t>
            </a:r>
            <a:r>
              <a:rPr lang="ru-RU" sz="1600" dirty="0" smtClean="0"/>
              <a:t>«………………………………………………………………..»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920880" cy="4248472"/>
          </a:xfrm>
        </p:spPr>
        <p:txBody>
          <a:bodyPr>
            <a:normAutofit fontScale="92500" lnSpcReduction="10000"/>
          </a:bodyPr>
          <a:lstStyle/>
          <a:p>
            <a:r>
              <a:rPr lang="ru-RU" sz="5800" b="1" dirty="0" smtClean="0">
                <a:solidFill>
                  <a:schemeClr val="tx1"/>
                </a:solidFill>
              </a:rPr>
              <a:t>Географический турнир </a:t>
            </a:r>
          </a:p>
          <a:p>
            <a:pPr algn="ctr"/>
            <a:r>
              <a:rPr lang="ru-RU" b="1" dirty="0" smtClean="0"/>
              <a:t>в форме КВН</a:t>
            </a:r>
          </a:p>
          <a:p>
            <a:pPr algn="l"/>
            <a:r>
              <a:rPr lang="ru-RU" b="1" dirty="0" smtClean="0"/>
              <a:t>             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sz="2800" b="1" dirty="0" smtClean="0">
                <a:solidFill>
                  <a:srgbClr val="FFC000"/>
                </a:solidFill>
              </a:rPr>
              <a:t>Участники – 6а, 6б, 6в, 6г классы</a:t>
            </a:r>
            <a:r>
              <a:rPr lang="ru-RU" b="1" dirty="0" smtClean="0">
                <a:solidFill>
                  <a:srgbClr val="FFC000"/>
                </a:solidFill>
              </a:rPr>
              <a:t>                                                                 </a:t>
            </a:r>
            <a:endParaRPr lang="ru-RU" sz="2400" b="1" dirty="0" smtClean="0">
              <a:solidFill>
                <a:srgbClr val="FFC000"/>
              </a:solidFill>
            </a:endParaRPr>
          </a:p>
          <a:p>
            <a:pPr algn="l"/>
            <a:endParaRPr lang="ru-RU" sz="1600" b="1" dirty="0" smtClean="0">
              <a:solidFill>
                <a:srgbClr val="FFC000"/>
              </a:solidFill>
            </a:endParaRPr>
          </a:p>
          <a:p>
            <a:pPr algn="l"/>
            <a:r>
              <a:rPr lang="ru-RU" sz="1600" b="1" dirty="0" smtClean="0"/>
              <a:t>Дата - </a:t>
            </a:r>
          </a:p>
          <a:p>
            <a:pPr algn="l"/>
            <a:r>
              <a:rPr lang="ru-RU" sz="1600" b="1" dirty="0" smtClean="0"/>
              <a:t>Время – </a:t>
            </a:r>
          </a:p>
          <a:p>
            <a:pPr algn="l"/>
            <a:r>
              <a:rPr lang="ru-RU" sz="1600" b="1" dirty="0" smtClean="0"/>
              <a:t>Место – актовый зал школы</a:t>
            </a:r>
          </a:p>
          <a:p>
            <a:pPr algn="l"/>
            <a:endParaRPr lang="ru-RU" sz="1600" b="1" dirty="0" smtClean="0"/>
          </a:p>
          <a:p>
            <a:pPr algn="r"/>
            <a:r>
              <a:rPr lang="ru-RU" sz="1800" b="1" dirty="0" smtClean="0"/>
              <a:t>Организатор и ведущая   </a:t>
            </a:r>
            <a:r>
              <a:rPr lang="ru-RU" sz="1800" b="1" dirty="0" err="1" smtClean="0"/>
              <a:t>Доннер</a:t>
            </a:r>
            <a:r>
              <a:rPr lang="ru-RU" sz="1800" b="1" dirty="0" smtClean="0"/>
              <a:t> Татьяна Павловна, учитель географии</a:t>
            </a:r>
          </a:p>
          <a:p>
            <a:pPr algn="r"/>
            <a:r>
              <a:rPr lang="ru-RU" sz="1800" b="1" dirty="0" err="1" smtClean="0"/>
              <a:t>Соорганизатор</a:t>
            </a:r>
            <a:r>
              <a:rPr lang="ru-RU" sz="1800" b="1" dirty="0" smtClean="0"/>
              <a:t> и </a:t>
            </a:r>
            <a:r>
              <a:rPr lang="ru-RU" sz="1800" b="1" dirty="0" err="1" smtClean="0"/>
              <a:t>соведущая</a:t>
            </a:r>
            <a:r>
              <a:rPr lang="ru-RU" sz="1800" b="1" dirty="0" smtClean="0"/>
              <a:t>  </a:t>
            </a:r>
            <a:r>
              <a:rPr lang="ru-RU" sz="1800" b="1" dirty="0" smtClean="0"/>
              <a:t>…………………………….</a:t>
            </a:r>
            <a:r>
              <a:rPr lang="ru-RU" sz="1800" b="1" dirty="0" smtClean="0"/>
              <a:t>, </a:t>
            </a:r>
            <a:r>
              <a:rPr lang="ru-RU" sz="1800" b="1" dirty="0" smtClean="0"/>
              <a:t>учитель географии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pPr lvl="0"/>
            <a:r>
              <a:rPr lang="ru-RU" sz="7200" b="1" dirty="0" smtClean="0"/>
              <a:t>Конкурс капитанов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700" b="1" dirty="0" smtClean="0"/>
              <a:t>Домашнее </a:t>
            </a:r>
            <a:r>
              <a:rPr lang="ru-RU" sz="6700" b="1" dirty="0"/>
              <a:t>задание</a:t>
            </a:r>
            <a:r>
              <a:rPr lang="ru-RU" sz="6700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pPr algn="ctr">
              <a:buNone/>
            </a:pPr>
            <a:r>
              <a:rPr lang="ru-RU" sz="4000" b="1" dirty="0" smtClean="0"/>
              <a:t>		Звучит сказка, которая у каждой группы начинается со слов…</a:t>
            </a:r>
            <a:r>
              <a:rPr lang="ru-RU" sz="4000" dirty="0" smtClean="0"/>
              <a:t>                                                       </a:t>
            </a:r>
            <a:r>
              <a:rPr lang="ru-RU" sz="4000" b="1" dirty="0" smtClean="0">
                <a:solidFill>
                  <a:srgbClr val="FFC000"/>
                </a:solidFill>
              </a:rPr>
              <a:t>«Где-то на белом свете…»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Конкурс кладоискателей</a:t>
            </a:r>
            <a:br>
              <a:rPr lang="ru-RU" sz="6000" b="1" dirty="0" smtClean="0"/>
            </a:br>
            <a:endParaRPr lang="ru-RU" sz="67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FFC000"/>
                </a:solidFill>
              </a:rPr>
              <a:t>Задание: </a:t>
            </a:r>
            <a:r>
              <a:rPr lang="ru-RU" sz="3600" b="1" dirty="0" smtClean="0"/>
              <a:t>по топографическому описанию при помощи компаса  найти сертификат на получение клада</a:t>
            </a:r>
          </a:p>
          <a:p>
            <a:pPr>
              <a:buNone/>
            </a:pPr>
            <a:r>
              <a:rPr lang="ru-RU" sz="3600" b="1" dirty="0" smtClean="0"/>
              <a:t>	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FFC000"/>
                </a:solidFill>
              </a:rPr>
              <a:t>Приглашаются команды №1 </a:t>
            </a:r>
            <a:r>
              <a:rPr lang="ru-RU" sz="3200" dirty="0" smtClean="0">
                <a:solidFill>
                  <a:srgbClr val="FFC000"/>
                </a:solidFill>
              </a:rPr>
              <a:t/>
            </a:r>
            <a:br>
              <a:rPr lang="ru-RU" sz="3200" dirty="0" smtClean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sz="5300" b="1" dirty="0" smtClean="0"/>
              <a:t>Туристический конкурс</a:t>
            </a:r>
            <a:endParaRPr lang="ru-RU" sz="53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</a:p>
          <a:p>
            <a:pPr algn="ctr">
              <a:buNone/>
            </a:pPr>
            <a:r>
              <a:rPr lang="ru-RU" sz="3600" b="1" dirty="0" smtClean="0"/>
              <a:t>	</a:t>
            </a:r>
            <a:r>
              <a:rPr lang="ru-RU" sz="3600" b="1" dirty="0" smtClean="0">
                <a:solidFill>
                  <a:srgbClr val="FFC000"/>
                </a:solidFill>
              </a:rPr>
              <a:t>Задание</a:t>
            </a:r>
            <a:r>
              <a:rPr lang="ru-RU" sz="3600" b="1" dirty="0" smtClean="0"/>
              <a:t>: проложить маршрут по топографической карте</a:t>
            </a:r>
            <a:r>
              <a:rPr lang="ru-RU" sz="3600" dirty="0" smtClean="0"/>
              <a:t> 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200" b="1" dirty="0" smtClean="0"/>
              <a:t>	</a:t>
            </a:r>
            <a:r>
              <a:rPr lang="ru-RU" sz="3200" b="1" dirty="0" smtClean="0">
                <a:solidFill>
                  <a:srgbClr val="FFC000"/>
                </a:solidFill>
              </a:rPr>
              <a:t>Приглашаются команды № 2</a:t>
            </a:r>
            <a:endParaRPr lang="ru-RU" sz="3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Конкурс знатоков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	</a:t>
            </a:r>
          </a:p>
          <a:p>
            <a:pPr lvl="0" algn="ctr">
              <a:buNone/>
            </a:pPr>
            <a:r>
              <a:rPr lang="ru-RU" sz="3200" b="1" dirty="0" smtClean="0"/>
              <a:t>	</a:t>
            </a:r>
            <a:r>
              <a:rPr lang="ru-RU" sz="3600" b="1" dirty="0" smtClean="0">
                <a:solidFill>
                  <a:srgbClr val="FFC000"/>
                </a:solidFill>
              </a:rPr>
              <a:t>Задание:</a:t>
            </a:r>
            <a:r>
              <a:rPr lang="ru-RU" sz="3600" b="1" dirty="0" smtClean="0"/>
              <a:t> заполнить географический кроссворд</a:t>
            </a:r>
            <a:r>
              <a:rPr lang="ru-RU" sz="3600" dirty="0" smtClean="0"/>
              <a:t> </a:t>
            </a:r>
          </a:p>
          <a:p>
            <a:pPr lvl="0" algn="ctr">
              <a:buNone/>
            </a:pPr>
            <a:r>
              <a:rPr lang="ru-RU" sz="3600" b="1" dirty="0" smtClean="0"/>
              <a:t>	</a:t>
            </a:r>
          </a:p>
          <a:p>
            <a:pPr lvl="0" algn="ctr">
              <a:buNone/>
            </a:pPr>
            <a:r>
              <a:rPr lang="ru-RU" sz="3200" b="1" dirty="0" smtClean="0"/>
              <a:t>	</a:t>
            </a:r>
            <a:r>
              <a:rPr lang="ru-RU" sz="3200" b="1" dirty="0" smtClean="0">
                <a:solidFill>
                  <a:srgbClr val="FFC000"/>
                </a:solidFill>
              </a:rPr>
              <a:t>Приглашаются команды </a:t>
            </a:r>
            <a:r>
              <a:rPr lang="ru-RU" sz="3200" b="1" dirty="0">
                <a:solidFill>
                  <a:srgbClr val="FFC000"/>
                </a:solidFill>
              </a:rPr>
              <a:t>№ 3</a:t>
            </a:r>
            <a:endParaRPr lang="ru-RU" sz="3200" dirty="0">
              <a:solidFill>
                <a:srgbClr val="FFC000"/>
              </a:solidFill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/>
              <a:t>Конкурс космических модельеров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lvl="0">
              <a:buNone/>
            </a:pPr>
            <a:r>
              <a:rPr lang="ru-RU" b="1" dirty="0" smtClean="0"/>
              <a:t>	</a:t>
            </a:r>
            <a:r>
              <a:rPr lang="ru-RU" sz="3200" b="1" dirty="0" smtClean="0">
                <a:solidFill>
                  <a:srgbClr val="FFC000"/>
                </a:solidFill>
              </a:rPr>
              <a:t>Задание:</a:t>
            </a:r>
            <a:r>
              <a:rPr lang="ru-RU" sz="3200" b="1" dirty="0" smtClean="0"/>
              <a:t> построить живую модель </a:t>
            </a:r>
            <a:r>
              <a:rPr lang="ru-RU" sz="3200" b="1" dirty="0"/>
              <a:t>Солнечной системы </a:t>
            </a:r>
            <a:r>
              <a:rPr lang="ru-RU" sz="3200" b="1" dirty="0" smtClean="0"/>
              <a:t>силами вашей группы </a:t>
            </a:r>
          </a:p>
          <a:p>
            <a:pPr lvl="0">
              <a:buNone/>
            </a:pPr>
            <a:r>
              <a:rPr lang="ru-RU" sz="3200" b="1" dirty="0" smtClean="0"/>
              <a:t>	</a:t>
            </a:r>
          </a:p>
          <a:p>
            <a:pPr lvl="0">
              <a:buNone/>
            </a:pPr>
            <a:r>
              <a:rPr lang="ru-RU" sz="3200" b="1" dirty="0" smtClean="0"/>
              <a:t>	Приглашаются команды </a:t>
            </a:r>
            <a:r>
              <a:rPr lang="ru-RU" sz="3200" b="1" dirty="0"/>
              <a:t>№ 4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Подведение итогов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>
                <a:solidFill>
                  <a:srgbClr val="FFC000"/>
                </a:solidFill>
              </a:rPr>
              <a:t>	</a:t>
            </a:r>
            <a:r>
              <a:rPr lang="ru-RU" sz="4000" b="1" dirty="0" smtClean="0">
                <a:solidFill>
                  <a:srgbClr val="FFC000"/>
                </a:solidFill>
              </a:rPr>
              <a:t>Работа жюри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sz="3200" b="1" dirty="0" smtClean="0"/>
              <a:t>А пока работает жюри ...  </a:t>
            </a: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3200" b="1" dirty="0" smtClean="0"/>
              <a:t>	</a:t>
            </a:r>
            <a:r>
              <a:rPr lang="ru-RU" sz="3200" b="1" u="sng" dirty="0" smtClean="0"/>
              <a:t>Видео </a:t>
            </a:r>
            <a:r>
              <a:rPr lang="ru-RU" sz="3200" b="1" dirty="0" smtClean="0"/>
              <a:t>«Земля в иллюминаторе» под песню группы «Земляне» </a:t>
            </a:r>
            <a:r>
              <a:rPr lang="ru-RU" sz="3200" b="1" u="sng" dirty="0" smtClean="0"/>
              <a:t>или танец</a:t>
            </a:r>
            <a:r>
              <a:rPr lang="ru-RU" sz="3200" b="1" dirty="0" smtClean="0"/>
              <a:t> под песню о медведях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Награждение победителей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	</a:t>
            </a:r>
          </a:p>
          <a:p>
            <a:pPr lvl="0" algn="ctr">
              <a:buNone/>
            </a:pPr>
            <a:r>
              <a:rPr lang="ru-RU" dirty="0" smtClean="0"/>
              <a:t>	</a:t>
            </a:r>
            <a:r>
              <a:rPr lang="ru-RU" sz="6000" b="1" dirty="0" smtClean="0">
                <a:solidFill>
                  <a:srgbClr val="FFC000"/>
                </a:solidFill>
              </a:rPr>
              <a:t>Слово жюри</a:t>
            </a:r>
            <a:endParaRPr lang="ru-RU" sz="6000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Всем участникам спасибо!!!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sz="4000" b="1" dirty="0" smtClean="0"/>
              <a:t>Приглашаем всех на чаепитие</a:t>
            </a:r>
            <a:r>
              <a:rPr lang="ru-RU" sz="4000" dirty="0" smtClean="0"/>
              <a:t>              в столовую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65126"/>
            <a:ext cx="6751662" cy="1325563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Жюри: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44824"/>
            <a:ext cx="7056784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Председатель </a:t>
            </a:r>
            <a:r>
              <a:rPr lang="ru-RU" sz="2800" b="1" dirty="0">
                <a:solidFill>
                  <a:srgbClr val="FFC000"/>
                </a:solidFill>
              </a:rPr>
              <a:t>жюри</a:t>
            </a:r>
            <a:r>
              <a:rPr lang="ru-RU" sz="2800" b="1" dirty="0" smtClean="0">
                <a:solidFill>
                  <a:srgbClr val="FFC000"/>
                </a:solidFill>
              </a:rPr>
              <a:t>: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..</a:t>
            </a:r>
            <a:r>
              <a:rPr lang="ru-RU" sz="2800" b="1" dirty="0" smtClean="0"/>
              <a:t>., </a:t>
            </a:r>
            <a:r>
              <a:rPr lang="ru-RU" sz="2800" b="1" dirty="0"/>
              <a:t>директор школы, учитель истории, обществознания и географии                                                                                                                                    </a:t>
            </a:r>
            <a:r>
              <a:rPr lang="ru-RU" sz="2800" b="1" dirty="0" smtClean="0"/>
              <a:t> </a:t>
            </a:r>
          </a:p>
          <a:p>
            <a:endParaRPr lang="ru-RU" sz="2800" b="1" u="sng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Члены </a:t>
            </a:r>
            <a:r>
              <a:rPr lang="ru-RU" sz="2800" b="1" dirty="0">
                <a:solidFill>
                  <a:srgbClr val="FFC000"/>
                </a:solidFill>
              </a:rPr>
              <a:t>жюри:                                                                                                                        </a:t>
            </a:r>
            <a:r>
              <a:rPr lang="ru-RU" sz="2800" b="1" dirty="0" smtClean="0"/>
              <a:t>1 …, </a:t>
            </a:r>
            <a:r>
              <a:rPr lang="ru-RU" sz="2800" b="1" dirty="0" smtClean="0"/>
              <a:t>зам. директора по УВР</a:t>
            </a:r>
          </a:p>
          <a:p>
            <a:pPr>
              <a:buNone/>
            </a:pPr>
            <a:r>
              <a:rPr lang="ru-RU" sz="2800" b="1" dirty="0" smtClean="0"/>
              <a:t>	2</a:t>
            </a:r>
            <a:r>
              <a:rPr lang="ru-RU" sz="2800" b="1" dirty="0"/>
              <a:t>. </a:t>
            </a:r>
            <a:r>
              <a:rPr lang="ru-RU" sz="2800" b="1" dirty="0" smtClean="0"/>
              <a:t>…</a:t>
            </a:r>
            <a:r>
              <a:rPr lang="ru-RU" sz="2800" b="1" dirty="0" smtClean="0"/>
              <a:t>, </a:t>
            </a:r>
            <a:r>
              <a:rPr lang="ru-RU" sz="2800" b="1" dirty="0"/>
              <a:t>зам. директора по ВР,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	3</a:t>
            </a:r>
            <a:r>
              <a:rPr lang="ru-RU" sz="2800" b="1" dirty="0"/>
              <a:t>. </a:t>
            </a:r>
            <a:r>
              <a:rPr lang="ru-RU" sz="2800" b="1" dirty="0" smtClean="0"/>
              <a:t>…</a:t>
            </a:r>
            <a:r>
              <a:rPr lang="ru-RU" sz="2800" b="1" dirty="0" smtClean="0"/>
              <a:t>, </a:t>
            </a:r>
            <a:r>
              <a:rPr lang="ru-RU" sz="2800" b="1" dirty="0"/>
              <a:t>педагог-психолог                                                                                                                        4. </a:t>
            </a:r>
            <a:r>
              <a:rPr lang="ru-RU" sz="2800" b="1" dirty="0" smtClean="0"/>
              <a:t>…</a:t>
            </a:r>
            <a:r>
              <a:rPr lang="ru-RU" sz="2800" b="1" dirty="0" smtClean="0"/>
              <a:t>, </a:t>
            </a:r>
            <a:r>
              <a:rPr lang="ru-RU" sz="2800" b="1" dirty="0"/>
              <a:t>социальный педагог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Участники:</a:t>
            </a:r>
            <a:r>
              <a:rPr lang="ru-RU" b="1" dirty="0" smtClean="0"/>
              <a:t>                                                                                                                              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+mj-lt"/>
              </a:rPr>
              <a:t>6а </a:t>
            </a:r>
            <a:r>
              <a:rPr lang="ru-RU" sz="2800" b="1" dirty="0">
                <a:solidFill>
                  <a:srgbClr val="FFC000"/>
                </a:solidFill>
                <a:latin typeface="+mj-lt"/>
              </a:rPr>
              <a:t>класс  </a:t>
            </a:r>
            <a:r>
              <a:rPr lang="ru-RU" sz="2800" b="1" dirty="0">
                <a:latin typeface="+mj-lt"/>
              </a:rPr>
              <a:t>(24 ученика) </a:t>
            </a:r>
            <a:r>
              <a:rPr lang="ru-RU" sz="2800" b="1" dirty="0" smtClean="0">
                <a:latin typeface="+mj-lt"/>
              </a:rPr>
              <a:t>Классный руководитель </a:t>
            </a:r>
            <a:r>
              <a:rPr lang="ru-RU" sz="2800" b="1" dirty="0">
                <a:latin typeface="+mj-lt"/>
              </a:rPr>
              <a:t>– </a:t>
            </a:r>
            <a:r>
              <a:rPr lang="ru-RU" sz="2800" b="1" dirty="0" smtClean="0">
                <a:latin typeface="+mj-lt"/>
              </a:rPr>
              <a:t>					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                          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+mj-lt"/>
              </a:rPr>
              <a:t>6б </a:t>
            </a:r>
            <a:r>
              <a:rPr lang="ru-RU" sz="2800" b="1" dirty="0">
                <a:solidFill>
                  <a:srgbClr val="FFC000"/>
                </a:solidFill>
                <a:latin typeface="+mj-lt"/>
              </a:rPr>
              <a:t>класс </a:t>
            </a:r>
            <a:r>
              <a:rPr lang="ru-RU" sz="2800" b="1" dirty="0">
                <a:latin typeface="+mj-lt"/>
              </a:rPr>
              <a:t>(28 учеников</a:t>
            </a:r>
            <a:r>
              <a:rPr lang="ru-RU" sz="2800" b="1" dirty="0" smtClean="0">
                <a:latin typeface="+mj-lt"/>
              </a:rPr>
              <a:t>) </a:t>
            </a:r>
            <a:r>
              <a:rPr lang="ru-RU" sz="2800" b="1" dirty="0"/>
              <a:t>Классный руководитель –</a:t>
            </a:r>
            <a:r>
              <a:rPr lang="ru-RU" sz="2800" b="1" dirty="0" smtClean="0">
                <a:latin typeface="+mj-lt"/>
              </a:rPr>
              <a:t> 					</a:t>
            </a: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                     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+mj-lt"/>
              </a:rPr>
              <a:t>6в </a:t>
            </a:r>
            <a:r>
              <a:rPr lang="ru-RU" sz="2800" b="1" dirty="0">
                <a:solidFill>
                  <a:srgbClr val="FFC000"/>
                </a:solidFill>
                <a:latin typeface="+mj-lt"/>
              </a:rPr>
              <a:t>класс </a:t>
            </a:r>
            <a:r>
              <a:rPr lang="ru-RU" sz="2800" b="1" dirty="0">
                <a:latin typeface="+mj-lt"/>
              </a:rPr>
              <a:t>(27учеников) </a:t>
            </a:r>
            <a:r>
              <a:rPr lang="ru-RU" sz="2800" b="1" dirty="0"/>
              <a:t>Классный руководитель – </a:t>
            </a:r>
            <a:r>
              <a:rPr lang="ru-RU" sz="2800" b="1" dirty="0" smtClean="0"/>
              <a:t>						</a:t>
            </a:r>
            <a:endParaRPr lang="ru-RU" sz="2800" b="1" dirty="0" smtClean="0">
              <a:latin typeface="+mj-lt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                                 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+mj-lt"/>
              </a:rPr>
              <a:t>6г </a:t>
            </a:r>
            <a:r>
              <a:rPr lang="ru-RU" sz="2800" b="1" dirty="0">
                <a:solidFill>
                  <a:srgbClr val="FFC000"/>
                </a:solidFill>
                <a:latin typeface="+mj-lt"/>
              </a:rPr>
              <a:t>класс </a:t>
            </a:r>
            <a:r>
              <a:rPr lang="ru-RU" sz="2800" b="1" dirty="0">
                <a:latin typeface="+mj-lt"/>
              </a:rPr>
              <a:t>(27учеников) </a:t>
            </a:r>
            <a:r>
              <a:rPr lang="ru-RU" sz="2800" b="1" dirty="0"/>
              <a:t>Классный руководитель – </a:t>
            </a:r>
            <a:r>
              <a:rPr lang="ru-RU" sz="2800" b="1" dirty="0" smtClean="0"/>
              <a:t>				</a:t>
            </a:r>
            <a:endParaRPr lang="ru-RU" sz="2800" b="1" dirty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Команда </a:t>
            </a:r>
            <a:r>
              <a:rPr lang="ru-RU" sz="4900" b="1" dirty="0" smtClean="0">
                <a:solidFill>
                  <a:srgbClr val="FF3399"/>
                </a:solidFill>
              </a:rPr>
              <a:t>«Эверест», </a:t>
            </a:r>
            <a:r>
              <a:rPr lang="ru-RU" sz="4900" b="1" dirty="0" smtClean="0"/>
              <a:t>6а класс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endParaRPr lang="ru-RU" b="1" dirty="0" smtClean="0"/>
          </a:p>
          <a:p>
            <a:r>
              <a:rPr lang="ru-RU" sz="3200" b="1" dirty="0" smtClean="0">
                <a:solidFill>
                  <a:srgbClr val="FFC000"/>
                </a:solidFill>
              </a:rPr>
              <a:t>Капитан команды – </a:t>
            </a:r>
            <a:r>
              <a:rPr lang="ru-RU" sz="3200" b="1" dirty="0" err="1">
                <a:solidFill>
                  <a:srgbClr val="FFC000"/>
                </a:solidFill>
              </a:rPr>
              <a:t>Захаренкова</a:t>
            </a:r>
            <a:r>
              <a:rPr lang="ru-RU" sz="3200" b="1" dirty="0">
                <a:solidFill>
                  <a:srgbClr val="FFC000"/>
                </a:solidFill>
              </a:rPr>
              <a:t> Дарья</a:t>
            </a:r>
            <a:r>
              <a:rPr lang="ru-RU" sz="3200" dirty="0">
                <a:solidFill>
                  <a:srgbClr val="FFC000"/>
                </a:solidFill>
              </a:rPr>
              <a:t>  </a:t>
            </a:r>
          </a:p>
          <a:p>
            <a:pPr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sz="2800" b="1" dirty="0"/>
              <a:t>	</a:t>
            </a:r>
            <a:r>
              <a:rPr lang="ru-RU" sz="2800" b="1" dirty="0" smtClean="0"/>
              <a:t>	</a:t>
            </a:r>
            <a:r>
              <a:rPr lang="ru-RU" sz="3200" b="1" dirty="0" smtClean="0"/>
              <a:t>Командиры </a:t>
            </a:r>
            <a:r>
              <a:rPr lang="ru-RU" sz="3200" b="1" dirty="0"/>
              <a:t>групп</a:t>
            </a:r>
            <a:r>
              <a:rPr lang="ru-RU" sz="3200" dirty="0" smtClean="0"/>
              <a:t>:                                                                                   </a:t>
            </a:r>
            <a:r>
              <a:rPr lang="ru-RU" sz="3200" dirty="0"/>
              <a:t>Дубинина Елизавета – 1 группа                                                                                      Хаустова Алиса – 2 группа                                                                                            Кузьмишин Матвей – 3 </a:t>
            </a:r>
            <a:r>
              <a:rPr lang="ru-RU" sz="3200"/>
              <a:t>группа                                                                                  </a:t>
            </a:r>
            <a:r>
              <a:rPr lang="ru-RU" sz="3200" smtClean="0"/>
              <a:t>Варфоломеев </a:t>
            </a:r>
            <a:r>
              <a:rPr lang="ru-RU" sz="3200" dirty="0"/>
              <a:t>Александр – 4 группа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Команда </a:t>
            </a:r>
            <a:r>
              <a:rPr lang="ru-RU" b="1" dirty="0" smtClean="0">
                <a:solidFill>
                  <a:srgbClr val="FF3399"/>
                </a:solidFill>
              </a:rPr>
              <a:t>«Орбита», </a:t>
            </a:r>
            <a:r>
              <a:rPr lang="ru-RU" b="1" dirty="0" smtClean="0"/>
              <a:t>6б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endParaRPr lang="ru-RU" b="1" dirty="0" smtClean="0"/>
          </a:p>
          <a:p>
            <a:r>
              <a:rPr lang="ru-RU" sz="3200" b="1" dirty="0" smtClean="0">
                <a:solidFill>
                  <a:srgbClr val="FFC000"/>
                </a:solidFill>
              </a:rPr>
              <a:t>Капитан команды – </a:t>
            </a:r>
            <a:r>
              <a:rPr lang="ru-RU" sz="3200" b="1" dirty="0" err="1">
                <a:solidFill>
                  <a:srgbClr val="FFC000"/>
                </a:solidFill>
              </a:rPr>
              <a:t>Карачебан</a:t>
            </a:r>
            <a:r>
              <a:rPr lang="ru-RU" sz="3200" b="1" dirty="0">
                <a:solidFill>
                  <a:srgbClr val="FFC000"/>
                </a:solidFill>
              </a:rPr>
              <a:t> Дмитрий </a:t>
            </a:r>
            <a:endParaRPr lang="ru-RU" sz="32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="1" dirty="0" smtClean="0"/>
              <a:t>		</a:t>
            </a:r>
          </a:p>
          <a:p>
            <a:pPr>
              <a:buNone/>
            </a:pPr>
            <a:r>
              <a:rPr lang="ru-RU" b="1" dirty="0"/>
              <a:t>	</a:t>
            </a:r>
            <a:r>
              <a:rPr lang="ru-RU" b="1" dirty="0" smtClean="0"/>
              <a:t>		</a:t>
            </a:r>
            <a:r>
              <a:rPr lang="ru-RU" sz="3200" b="1" dirty="0" smtClean="0"/>
              <a:t>Командиры </a:t>
            </a:r>
            <a:r>
              <a:rPr lang="ru-RU" sz="3200" b="1" dirty="0"/>
              <a:t>групп:  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 </a:t>
            </a:r>
            <a:r>
              <a:rPr lang="ru-RU" sz="3200" dirty="0" smtClean="0"/>
              <a:t>Зелинская Ксения – 1 группа                                                                                      </a:t>
            </a:r>
            <a:r>
              <a:rPr lang="ru-RU" sz="3200" dirty="0" err="1" smtClean="0"/>
              <a:t>Ухалова</a:t>
            </a:r>
            <a:r>
              <a:rPr lang="ru-RU" sz="3200" dirty="0" smtClean="0"/>
              <a:t> Лада – 2 группа                                                                                            Князева Светлана – 3 группа                                                                                  Ковальчук Эльвира – 4 группа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Команда </a:t>
            </a:r>
            <a:r>
              <a:rPr lang="ru-RU" sz="3600" b="1" dirty="0" smtClean="0">
                <a:solidFill>
                  <a:srgbClr val="FF3399"/>
                </a:solidFill>
              </a:rPr>
              <a:t>«Первопроходцы», </a:t>
            </a:r>
            <a:r>
              <a:rPr lang="ru-RU" sz="3600" b="1" dirty="0" smtClean="0"/>
              <a:t>6в класс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600200"/>
            <a:ext cx="7416824" cy="4525963"/>
          </a:xfrm>
        </p:spPr>
        <p:txBody>
          <a:bodyPr/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C000"/>
                </a:solidFill>
              </a:rPr>
              <a:t>Капитан команды – </a:t>
            </a:r>
            <a:r>
              <a:rPr lang="ru-RU" sz="3200" b="1" dirty="0">
                <a:solidFill>
                  <a:srgbClr val="FFC000"/>
                </a:solidFill>
              </a:rPr>
              <a:t>Алексеев Павел</a:t>
            </a:r>
            <a:endParaRPr lang="ru-RU" sz="32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sz="2800" b="1" dirty="0"/>
              <a:t>	</a:t>
            </a:r>
            <a:r>
              <a:rPr lang="ru-RU" sz="2800" b="1" dirty="0" smtClean="0"/>
              <a:t>	</a:t>
            </a:r>
            <a:r>
              <a:rPr lang="ru-RU" sz="3200" b="1" dirty="0" smtClean="0"/>
              <a:t>	Командиры </a:t>
            </a:r>
            <a:r>
              <a:rPr lang="ru-RU" sz="3200" b="1" dirty="0"/>
              <a:t>групп: </a:t>
            </a:r>
            <a:r>
              <a:rPr lang="ru-RU" sz="3200" b="1" dirty="0" smtClean="0"/>
              <a:t>                                                                                        </a:t>
            </a:r>
          </a:p>
          <a:p>
            <a:pPr>
              <a:buNone/>
            </a:pPr>
            <a:r>
              <a:rPr lang="ru-RU" b="1" dirty="0"/>
              <a:t>	</a:t>
            </a:r>
            <a:r>
              <a:rPr lang="ru-RU" sz="3200" dirty="0" smtClean="0"/>
              <a:t>Филиппов </a:t>
            </a:r>
            <a:r>
              <a:rPr lang="ru-RU" sz="3200" dirty="0"/>
              <a:t>Александр – 1 группа                                                                                      Егорова Светлана – 2 группа                                                                                            Малинин Егор – 3 группа                                                                                  Поляков Роман  – 4 группа                                                                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Команда </a:t>
            </a:r>
            <a:r>
              <a:rPr lang="ru-RU" b="1" dirty="0" smtClean="0">
                <a:solidFill>
                  <a:srgbClr val="FF3399"/>
                </a:solidFill>
              </a:rPr>
              <a:t>«</a:t>
            </a:r>
            <a:r>
              <a:rPr lang="ru-RU" b="1" dirty="0" err="1" smtClean="0">
                <a:solidFill>
                  <a:srgbClr val="FF3399"/>
                </a:solidFill>
              </a:rPr>
              <a:t>Геопарды</a:t>
            </a:r>
            <a:r>
              <a:rPr lang="ru-RU" b="1" dirty="0" smtClean="0">
                <a:solidFill>
                  <a:srgbClr val="FF3399"/>
                </a:solidFill>
              </a:rPr>
              <a:t>», </a:t>
            </a:r>
            <a:r>
              <a:rPr lang="ru-RU" b="1" dirty="0" smtClean="0"/>
              <a:t>6г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6691" y="1600200"/>
            <a:ext cx="7800109" cy="4525963"/>
          </a:xfrm>
        </p:spPr>
        <p:txBody>
          <a:bodyPr/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C000"/>
                </a:solidFill>
              </a:rPr>
              <a:t>Капитан команды –  </a:t>
            </a:r>
            <a:r>
              <a:rPr lang="ru-RU" sz="3200" b="1" dirty="0" err="1" smtClean="0">
                <a:solidFill>
                  <a:srgbClr val="FFC000"/>
                </a:solidFill>
              </a:rPr>
              <a:t>Тарасенко</a:t>
            </a:r>
            <a:r>
              <a:rPr lang="ru-RU" sz="3200" b="1" dirty="0" smtClean="0">
                <a:solidFill>
                  <a:srgbClr val="FFC000"/>
                </a:solidFill>
              </a:rPr>
              <a:t> Семен</a:t>
            </a:r>
            <a:endParaRPr lang="ru-RU" sz="3200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b="1" dirty="0" smtClean="0"/>
              <a:t>		</a:t>
            </a:r>
          </a:p>
          <a:p>
            <a:pPr>
              <a:buNone/>
            </a:pPr>
            <a:r>
              <a:rPr lang="ru-RU" sz="2800" b="1" dirty="0"/>
              <a:t>	</a:t>
            </a:r>
            <a:r>
              <a:rPr lang="ru-RU" sz="2800" b="1" dirty="0" smtClean="0"/>
              <a:t>	</a:t>
            </a:r>
            <a:r>
              <a:rPr lang="ru-RU" sz="3200" b="1" dirty="0" smtClean="0"/>
              <a:t>Командиры </a:t>
            </a:r>
            <a:r>
              <a:rPr lang="ru-RU" sz="3200" b="1" dirty="0"/>
              <a:t>групп</a:t>
            </a:r>
            <a:r>
              <a:rPr lang="ru-RU" sz="3200" b="1" dirty="0" smtClean="0"/>
              <a:t>: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3200" dirty="0" smtClean="0"/>
              <a:t>	Васильева Варвара  </a:t>
            </a:r>
            <a:r>
              <a:rPr lang="ru-RU" sz="3200" dirty="0"/>
              <a:t>– 1 группа                                                                                      </a:t>
            </a:r>
            <a:r>
              <a:rPr lang="ru-RU" sz="3200" dirty="0" err="1"/>
              <a:t>Сирунян</a:t>
            </a:r>
            <a:r>
              <a:rPr lang="ru-RU" sz="3200" dirty="0"/>
              <a:t> Лилия – 2 группа </a:t>
            </a:r>
            <a:r>
              <a:rPr lang="ru-RU" sz="3200" dirty="0" smtClean="0"/>
              <a:t>                                             </a:t>
            </a:r>
          </a:p>
          <a:p>
            <a:pPr>
              <a:buNone/>
            </a:pPr>
            <a:r>
              <a:rPr lang="ru-RU" sz="3200" dirty="0"/>
              <a:t>	</a:t>
            </a:r>
            <a:r>
              <a:rPr lang="ru-RU" sz="3200" dirty="0" err="1" smtClean="0"/>
              <a:t>Тихов</a:t>
            </a:r>
            <a:r>
              <a:rPr lang="ru-RU" sz="3200" dirty="0" smtClean="0"/>
              <a:t> Иван – </a:t>
            </a:r>
            <a:r>
              <a:rPr lang="ru-RU" sz="3200" dirty="0"/>
              <a:t>3 группа                                                                                  Тихонов </a:t>
            </a:r>
            <a:r>
              <a:rPr lang="ru-RU" sz="3200" dirty="0" smtClean="0"/>
              <a:t>Георгий </a:t>
            </a:r>
            <a:r>
              <a:rPr lang="ru-RU" sz="3200" dirty="0"/>
              <a:t>– 4 группа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/>
          </a:bodyPr>
          <a:lstStyle/>
          <a:p>
            <a:r>
              <a:rPr lang="ru-RU" sz="6000" b="1" dirty="0"/>
              <a:t>Приветствие команд</a:t>
            </a:r>
            <a:r>
              <a:rPr lang="ru-RU" sz="6000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lvl="0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ru-RU" sz="6000" b="1" dirty="0"/>
              <a:t>Разминка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Команды получают по 5 вопросов от ведущего поочередно. </a:t>
            </a:r>
          </a:p>
          <a:p>
            <a:pPr algn="ctr">
              <a:buNone/>
            </a:pPr>
            <a:r>
              <a:rPr lang="ru-RU" sz="3600" dirty="0" smtClean="0"/>
              <a:t>Время  на обдумывание – 10 секунд.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TM04033923[[fn=Глубина]]</Template>
  <TotalTime>254</TotalTime>
  <Words>166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Corbel</vt:lpstr>
      <vt:lpstr>Глубина</vt:lpstr>
      <vt:lpstr>Муниципальное бюджетное общеобразовательное учреждение                   «………………………………………………………………..» </vt:lpstr>
      <vt:lpstr>Жюри:</vt:lpstr>
      <vt:lpstr> Участники:                                                                                                                                </vt:lpstr>
      <vt:lpstr> Команда «Эверест», 6а класс </vt:lpstr>
      <vt:lpstr>Команда «Орбита», 6б класс</vt:lpstr>
      <vt:lpstr>Команда «Первопроходцы», 6в класс</vt:lpstr>
      <vt:lpstr>Команда «Геопарды», 6г класс</vt:lpstr>
      <vt:lpstr>Приветствие команд </vt:lpstr>
      <vt:lpstr>Разминка</vt:lpstr>
      <vt:lpstr>Конкурс капитанов </vt:lpstr>
      <vt:lpstr> Домашнее задание  </vt:lpstr>
      <vt:lpstr> Конкурс кладоискателей </vt:lpstr>
      <vt:lpstr> Туристический конкурс</vt:lpstr>
      <vt:lpstr>Конкурс знатоков</vt:lpstr>
      <vt:lpstr>Конкурс космических модельеров</vt:lpstr>
      <vt:lpstr>Подведение итогов</vt:lpstr>
      <vt:lpstr>Награждение победителей</vt:lpstr>
      <vt:lpstr>Всем участникам спасибо!!!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                       «Средняя общеобразовательная школа № 4 г. Тосно» Сценарий проведения КВН по географии                                                                                   в 6-х классах в 2019 – 2020 учебном году</dc:title>
  <dc:creator>Татьяна Павловна</dc:creator>
  <cp:lastModifiedBy>Петр</cp:lastModifiedBy>
  <cp:revision>28</cp:revision>
  <dcterms:created xsi:type="dcterms:W3CDTF">2019-12-02T07:13:58Z</dcterms:created>
  <dcterms:modified xsi:type="dcterms:W3CDTF">2025-04-13T07:36:50Z</dcterms:modified>
</cp:coreProperties>
</file>