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72" r:id="rId12"/>
    <p:sldId id="267" r:id="rId13"/>
    <p:sldId id="269" r:id="rId14"/>
    <p:sldId id="270" r:id="rId15"/>
    <p:sldId id="271" r:id="rId16"/>
    <p:sldId id="26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5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7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96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8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196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3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68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1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5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6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1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1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2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3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AA06E3-CAD3-4EFC-8B0C-B98FB185F335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B40604-C086-43E2-905D-84DF90332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2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lib48.ru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94785-3AB3-442B-9F75-7E8CF501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608" y="750484"/>
            <a:ext cx="9601196" cy="1303867"/>
          </a:xfrm>
        </p:spPr>
        <p:txBody>
          <a:bodyPr>
            <a:noAutofit/>
          </a:bodyPr>
          <a:lstStyle/>
          <a:p>
            <a:r>
              <a:rPr lang="ru-RU" sz="5400" b="1" dirty="0"/>
              <a:t>Нагибин</a:t>
            </a:r>
            <a:br>
              <a:rPr lang="ru-RU" sz="5400" b="1" dirty="0"/>
            </a:br>
            <a:r>
              <a:rPr lang="ru-RU" sz="5400" b="1" dirty="0"/>
              <a:t>Юрий Маркович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C712B0-425A-4032-BD5E-7472ABD43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5" y="521703"/>
            <a:ext cx="4554765" cy="5814594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26B295-36DC-4677-B6D8-7B4D585A11AF}"/>
              </a:ext>
            </a:extLst>
          </p:cNvPr>
          <p:cNvSpPr txBox="1">
            <a:spLocks/>
          </p:cNvSpPr>
          <p:nvPr/>
        </p:nvSpPr>
        <p:spPr>
          <a:xfrm>
            <a:off x="5533090" y="3127100"/>
            <a:ext cx="543970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105 лет </a:t>
            </a:r>
          </a:p>
          <a:p>
            <a:r>
              <a:rPr lang="ru-RU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 дня рождения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79DFE-D154-4ABC-8E7A-C66E0A9F98F4}"/>
              </a:ext>
            </a:extLst>
          </p:cNvPr>
          <p:cNvSpPr txBox="1"/>
          <p:nvPr/>
        </p:nvSpPr>
        <p:spPr>
          <a:xfrm>
            <a:off x="5868901" y="5272883"/>
            <a:ext cx="643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cap="all" dirty="0">
                <a:solidFill>
                  <a:srgbClr val="1F1E20"/>
                </a:solidFill>
                <a:effectLst/>
                <a:latin typeface="Arial Black" panose="020B0A04020102020204" pitchFamily="34" charset="0"/>
              </a:rPr>
              <a:t>«Реальны лишь слова...»</a:t>
            </a:r>
          </a:p>
        </p:txBody>
      </p:sp>
    </p:spTree>
    <p:extLst>
      <p:ext uri="{BB962C8B-B14F-4D97-AF65-F5344CB8AC3E}">
        <p14:creationId xmlns:p14="http://schemas.microsoft.com/office/powerpoint/2010/main" val="188351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7FF91-9F00-4397-9D47-3D78BB2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Литературная деятельность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F14DB3-AE1B-4680-BA86-E4E1E492D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658534"/>
            <a:ext cx="4718304" cy="3217334"/>
          </a:xfrm>
        </p:spPr>
        <p:txBody>
          <a:bodyPr>
            <a:normAutofit/>
          </a:bodyPr>
          <a:lstStyle/>
          <a:p>
            <a:r>
              <a:rPr lang="ru-RU" sz="3200" b="1" dirty="0"/>
              <a:t>В 1980-е Нагибин пишет цикл рассказов о «великих» (Гете, Бах, Тютчев, Лесков и др.)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63C2DD7-8D93-4F08-AFE2-22C3AD87A2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60" y="1996260"/>
            <a:ext cx="2633949" cy="387960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9AA059-11AE-41FD-AE23-830EF678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1095"/>
            <a:ext cx="2334240" cy="28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7FF91-9F00-4397-9D47-3D78BB2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Литературная деятельность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F14DB3-AE1B-4680-BA86-E4E1E492D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2658534"/>
            <a:ext cx="6550743" cy="3217334"/>
          </a:xfrm>
        </p:spPr>
        <p:txBody>
          <a:bodyPr>
            <a:normAutofit/>
          </a:bodyPr>
          <a:lstStyle/>
          <a:p>
            <a:r>
              <a:rPr lang="ru-RU" sz="3200" b="1" dirty="0"/>
              <a:t>После его смерти вышел «Дневник» Юрия Нагибина, в котором он достаточно нелестно отзывается о многих писателях и поэтах его времени.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0F1A8F3-83CA-4620-BFCE-7BFF554E40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10" y="2130160"/>
            <a:ext cx="2920180" cy="4274082"/>
          </a:xfrm>
        </p:spPr>
      </p:pic>
    </p:spTree>
    <p:extLst>
      <p:ext uri="{BB962C8B-B14F-4D97-AF65-F5344CB8AC3E}">
        <p14:creationId xmlns:p14="http://schemas.microsoft.com/office/powerpoint/2010/main" val="781305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6DC7CD6-D417-4C25-AA6B-3E983E4B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Нагибин - сценарист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4FCFFD-39BD-4CB2-A7CB-E5CE06438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5" y="2336941"/>
            <a:ext cx="2311810" cy="33612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147F09-8BD9-4ECE-B14E-4A36D63D2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41" y="2369603"/>
            <a:ext cx="2258219" cy="33285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2B2282-0D71-4223-8E86-C1689B043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27" y="2823034"/>
            <a:ext cx="2260014" cy="34103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51D487-F243-4193-A06D-CDA9E7790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3" y="2436262"/>
            <a:ext cx="2260014" cy="33699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4EBB5B-B1EC-4F79-9DB5-6F3EEA20E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11" y="2887021"/>
            <a:ext cx="2169702" cy="33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94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6DC7CD6-D417-4C25-AA6B-3E983E4B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Нагибин - сценарист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6EBA26-0FA9-4C6F-A9E1-C59FF0B10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62" y="2446609"/>
            <a:ext cx="1879097" cy="2852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D6C25B-9858-415F-8E61-F1AFE225D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7" y="2446609"/>
            <a:ext cx="1993488" cy="29202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8C818A-8E7D-4CF9-A4F7-85F27F14F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59" y="3247783"/>
            <a:ext cx="1757241" cy="26280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00BB45-8B19-46B0-831A-BD577B1A6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18" y="3247782"/>
            <a:ext cx="1819444" cy="2628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25301F-B62A-40B0-9105-CD3DDF392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70" y="2421920"/>
            <a:ext cx="1860083" cy="27985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CC075B-19A0-4C60-8DCA-0F948E434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47" y="3247782"/>
            <a:ext cx="1739507" cy="26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6DC7CD6-D417-4C25-AA6B-3E983E4B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34648"/>
            <a:ext cx="9601196" cy="1303867"/>
          </a:xfrm>
        </p:spPr>
        <p:txBody>
          <a:bodyPr>
            <a:noAutofit/>
          </a:bodyPr>
          <a:lstStyle/>
          <a:p>
            <a:r>
              <a:rPr lang="ru-RU" sz="6600" b="1" dirty="0"/>
              <a:t>Юрий Нагибин </a:t>
            </a:r>
            <a:br>
              <a:rPr lang="ru-RU" sz="6600" b="1" dirty="0"/>
            </a:br>
            <a:r>
              <a:rPr lang="ru-RU" sz="6600" b="1" dirty="0"/>
              <a:t>в Липецке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178E9-E2B9-4182-BD83-8A76A4075535}"/>
              </a:ext>
            </a:extLst>
          </p:cNvPr>
          <p:cNvSpPr txBox="1"/>
          <p:nvPr/>
        </p:nvSpPr>
        <p:spPr>
          <a:xfrm>
            <a:off x="929149" y="2513356"/>
            <a:ext cx="62238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 мае 1982 года Юрий Нагибин приезжал в Липецк на семинар молодых литераторов. Об этом событии липецкий писатель и поэт Владимир Богданов написал в книге «У камина друзей соберу». А липецкие впечатления Нагибина вылились в его художественном очерке «Две встречи».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ED2B6B-8D79-44FA-A256-D711BE16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87" y="2423571"/>
            <a:ext cx="3983694" cy="38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1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6DC7CD6-D417-4C25-AA6B-3E983E4B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34648"/>
            <a:ext cx="9601196" cy="1303867"/>
          </a:xfrm>
        </p:spPr>
        <p:txBody>
          <a:bodyPr>
            <a:noAutofit/>
          </a:bodyPr>
          <a:lstStyle/>
          <a:p>
            <a:r>
              <a:rPr lang="ru-RU" sz="6600" b="1" dirty="0"/>
              <a:t>Юрий Нагибин </a:t>
            </a:r>
            <a:br>
              <a:rPr lang="ru-RU" sz="6600" b="1" dirty="0"/>
            </a:br>
            <a:r>
              <a:rPr lang="ru-RU" sz="6600" b="1" dirty="0"/>
              <a:t>в Липецке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178E9-E2B9-4182-BD83-8A76A4075535}"/>
              </a:ext>
            </a:extLst>
          </p:cNvPr>
          <p:cNvSpPr txBox="1"/>
          <p:nvPr/>
        </p:nvSpPr>
        <p:spPr>
          <a:xfrm>
            <a:off x="929149" y="2513356"/>
            <a:ext cx="424753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На память о встрече Нагибин подарил библиотеке свои книги с автографами: «Читателям с нежностью». Сейчас они хранятся в фонде редких и ценных изданий ЛОУНБ</a:t>
            </a:r>
          </a:p>
          <a:p>
            <a:r>
              <a:rPr lang="en-US" sz="2400" dirty="0">
                <a:latin typeface="Arial Black" panose="020B0A04020102020204" pitchFamily="34" charset="0"/>
                <a:hlinkClick r:id="rId2"/>
              </a:rPr>
              <a:t>https://lib48.ru/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BA1B9-B028-443D-AC0D-2C97D1E2F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54" y="2350304"/>
            <a:ext cx="5858797" cy="43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6DC7CD6-D417-4C25-AA6B-3E983E4B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752169"/>
            <a:ext cx="9296398" cy="5471650"/>
          </a:xfrm>
        </p:spPr>
        <p:txBody>
          <a:bodyPr>
            <a:noAutofit/>
          </a:bodyPr>
          <a:lstStyle/>
          <a:p>
            <a:r>
              <a:rPr lang="ru-RU" b="1" dirty="0"/>
              <a:t>«...Нагибин сказочно, чудовищно богат, он полноправный собственник, наследник </a:t>
            </a:r>
            <a:r>
              <a:rPr lang="ru-RU" b="1" dirty="0" err="1"/>
              <a:t>несмети</a:t>
            </a:r>
            <a:r>
              <a:rPr lang="ru-RU" b="1" dirty="0"/>
              <a:t> самородков словесной руды... И десятая часть </a:t>
            </a:r>
            <a:r>
              <a:rPr lang="ru-RU" b="1" dirty="0" err="1"/>
              <a:t>нагибинских</a:t>
            </a:r>
            <a:r>
              <a:rPr lang="ru-RU" b="1" dirty="0"/>
              <a:t> лексических сокровищ не снилась ни советским "инженерам человеческих душ" с их производственной дребеденью о директорах чугунолитейных заводов, ни современным нашим "лидерам продаж" с их одноразовой, нищенской </a:t>
            </a:r>
            <a:r>
              <a:rPr lang="ru-RU" b="1" dirty="0" err="1"/>
              <a:t>камедиклабщиной</a:t>
            </a:r>
            <a:r>
              <a:rPr lang="ru-RU" b="1" dirty="0"/>
              <a:t>...»</a:t>
            </a:r>
            <a:br>
              <a:rPr lang="ru-RU" b="1" dirty="0"/>
            </a:br>
            <a:r>
              <a:rPr lang="ru-RU" b="1" dirty="0"/>
              <a:t>С. Самсонов</a:t>
            </a:r>
          </a:p>
        </p:txBody>
      </p:sp>
    </p:spTree>
    <p:extLst>
      <p:ext uri="{BB962C8B-B14F-4D97-AF65-F5344CB8AC3E}">
        <p14:creationId xmlns:p14="http://schemas.microsoft.com/office/powerpoint/2010/main" val="737352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6DC7CD6-D417-4C25-AA6B-3E983E4B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982131"/>
            <a:ext cx="9296398" cy="2277263"/>
          </a:xfrm>
        </p:spPr>
        <p:txBody>
          <a:bodyPr>
            <a:noAutofit/>
          </a:bodyPr>
          <a:lstStyle/>
          <a:p>
            <a:r>
              <a:rPr lang="ru-RU" sz="6600" b="1" dirty="0"/>
              <a:t>Спасибо за внимание!</a:t>
            </a:r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5A11C5FA-2894-4D63-B70B-C5F23DB7CC1F}"/>
              </a:ext>
            </a:extLst>
          </p:cNvPr>
          <p:cNvSpPr txBox="1">
            <a:spLocks/>
          </p:cNvSpPr>
          <p:nvPr/>
        </p:nvSpPr>
        <p:spPr>
          <a:xfrm>
            <a:off x="1790342" y="3789240"/>
            <a:ext cx="9296398" cy="22772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/>
              <a:t>Материал подготовила </a:t>
            </a:r>
          </a:p>
          <a:p>
            <a:r>
              <a:rPr lang="ru-RU" sz="2000" b="1" dirty="0"/>
              <a:t>Ковтун Нина Вячеславовна, </a:t>
            </a:r>
          </a:p>
          <a:p>
            <a:r>
              <a:rPr lang="ru-RU" sz="2000" b="1" dirty="0"/>
              <a:t>педагог-библиотекарь </a:t>
            </a:r>
          </a:p>
          <a:p>
            <a:r>
              <a:rPr lang="ru-RU" sz="2000" b="1" dirty="0"/>
              <a:t>Липецкого металлургического колледжа</a:t>
            </a:r>
          </a:p>
          <a:p>
            <a:r>
              <a:rPr lang="ru-RU" sz="2000" b="1" dirty="0"/>
              <a:t>03.04.2025г.</a:t>
            </a:r>
          </a:p>
        </p:txBody>
      </p:sp>
    </p:spTree>
    <p:extLst>
      <p:ext uri="{BB962C8B-B14F-4D97-AF65-F5344CB8AC3E}">
        <p14:creationId xmlns:p14="http://schemas.microsoft.com/office/powerpoint/2010/main" val="23709197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6521D5-A403-437A-839C-C38DE404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674" y="1556171"/>
            <a:ext cx="3718455" cy="1371600"/>
          </a:xfrm>
        </p:spPr>
        <p:txBody>
          <a:bodyPr/>
          <a:lstStyle/>
          <a:p>
            <a:r>
              <a:rPr lang="ru-RU" b="1" dirty="0"/>
              <a:t>Писатель </a:t>
            </a:r>
            <a:br>
              <a:rPr lang="ru-RU" b="1" dirty="0"/>
            </a:br>
            <a:r>
              <a:rPr lang="ru-RU" b="1" dirty="0"/>
              <a:t>вне групп и вне времени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8F9C0E8-8855-4F42-A475-F565DFFF7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00139"/>
            <a:ext cx="6089832" cy="4308181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0F0B9B0C-18BE-4736-A058-CB0D32AA1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3169" y="3060192"/>
            <a:ext cx="4183210" cy="3095077"/>
          </a:xfrm>
        </p:spPr>
        <p:txBody>
          <a:bodyPr>
            <a:normAutofit/>
          </a:bodyPr>
          <a:lstStyle/>
          <a:p>
            <a:r>
              <a:rPr lang="ru-RU" sz="2000" b="1" dirty="0"/>
              <a:t>3 апреля исполняется 105 лет со дня рождения Юрия Нагибина — прозаика, сценариста, автора образцовых мемуаров, участника Великой Отечественной войны (сначала в статусе инструктора политуправления, а после контузии — спецкорреспондента газеты «Труд»). </a:t>
            </a:r>
          </a:p>
        </p:txBody>
      </p:sp>
    </p:spTree>
    <p:extLst>
      <p:ext uri="{BB962C8B-B14F-4D97-AF65-F5344CB8AC3E}">
        <p14:creationId xmlns:p14="http://schemas.microsoft.com/office/powerpoint/2010/main" val="367989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3C496-368C-4310-BC31-4E6E9072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Путь к литературной и писательской деятельности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94EBE368-714A-4053-804C-37107D512B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3" y="2603768"/>
            <a:ext cx="4718050" cy="352371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003D77-1EFE-4084-BFF5-EF8F9FDFB27F}"/>
              </a:ext>
            </a:extLst>
          </p:cNvPr>
          <p:cNvSpPr txBox="1"/>
          <p:nvPr/>
        </p:nvSpPr>
        <p:spPr>
          <a:xfrm>
            <a:off x="855406" y="2831690"/>
            <a:ext cx="545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В литературном обучении обязан своему отчиму, писателю.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Нагибин не сразу нашел себя, свое призвание.</a:t>
            </a:r>
          </a:p>
          <a:p>
            <a:r>
              <a:rPr lang="ru-RU" sz="2000" dirty="0">
                <a:solidFill>
                  <a:srgbClr val="000000"/>
                </a:solidFill>
                <a:latin typeface="Arial Black" panose="020B0A04020102020204" pitchFamily="34" charset="0"/>
              </a:rPr>
              <a:t>   П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осле окончания школы он идёт в медицинский институт. Однако после уже после первой сессии он поступает во ВГИК на сценарный факультет. И в 1940 году напечатан его первый рассказ.</a:t>
            </a:r>
            <a:r>
              <a:rPr lang="ru-RU" sz="20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819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8185B-3BCA-4A2E-A6AF-8DD67A84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Военные годы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59A5EB-F4E6-4E37-9C5F-54F43E2B6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923" y="2477730"/>
            <a:ext cx="5305781" cy="3398138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Закончить ВГИК не удалось — началась война. Ушел на фронт. Знание немецкого языка решило его судьбу — он был направлен в VII отдел ПУ (контрпропаганда) Волховского фронта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AD06916-F68E-4AB1-A286-E20C0745C9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00" y="2581275"/>
            <a:ext cx="4843325" cy="3294063"/>
          </a:xfrm>
        </p:spPr>
      </p:pic>
    </p:spTree>
    <p:extLst>
      <p:ext uri="{BB962C8B-B14F-4D97-AF65-F5344CB8AC3E}">
        <p14:creationId xmlns:p14="http://schemas.microsoft.com/office/powerpoint/2010/main" val="10520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54B20-AD81-4AC8-8DA6-F710E8D5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87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 sz="6600" b="1" dirty="0"/>
              <a:t>Военные годы</a:t>
            </a:r>
            <a:endParaRPr lang="ru-RU" sz="6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221612-9587-493B-A791-CBAD8E5DB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477730"/>
            <a:ext cx="4718304" cy="3398138"/>
          </a:xfrm>
        </p:spPr>
        <p:txBody>
          <a:bodyPr>
            <a:normAutofit/>
          </a:bodyPr>
          <a:lstStyle/>
          <a:p>
            <a:r>
              <a:rPr lang="ru-RU" sz="3600" b="1" dirty="0"/>
              <a:t>В ноябре 1942 был контужен, вернулся в Москву и до конца войны работал в газете «Труд».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7CB647F-A1A2-48B7-89CA-4090EB89C9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98" y="2477730"/>
            <a:ext cx="5150825" cy="3835277"/>
          </a:xfrm>
        </p:spPr>
      </p:pic>
    </p:spTree>
    <p:extLst>
      <p:ext uri="{BB962C8B-B14F-4D97-AF65-F5344CB8AC3E}">
        <p14:creationId xmlns:p14="http://schemas.microsoft.com/office/powerpoint/2010/main" val="1994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7FF91-9F00-4397-9D47-3D78BB2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Литературная деятельность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F14DB3-AE1B-4680-BA86-E4E1E492D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764" y="2771313"/>
            <a:ext cx="4718304" cy="2632605"/>
          </a:xfrm>
        </p:spPr>
        <p:txBody>
          <a:bodyPr>
            <a:normAutofit/>
          </a:bodyPr>
          <a:lstStyle/>
          <a:p>
            <a:r>
              <a:rPr lang="ru-RU" sz="3200" b="1" dirty="0"/>
              <a:t>В 1943 выпустил сборник прозаических произведений «Человек с фронта».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D2C842-C9B1-4C4E-A745-48A5E910D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3A2F942-CC8D-4460-9C29-9EE97D5B5B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07" y="2123769"/>
            <a:ext cx="5668829" cy="4144180"/>
          </a:xfrm>
        </p:spPr>
      </p:pic>
    </p:spTree>
    <p:extLst>
      <p:ext uri="{BB962C8B-B14F-4D97-AF65-F5344CB8AC3E}">
        <p14:creationId xmlns:p14="http://schemas.microsoft.com/office/powerpoint/2010/main" val="179411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7FF91-9F00-4397-9D47-3D78BB2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Литературная деятельность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F14DB3-AE1B-4680-BA86-E4E1E492D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4735" y="2536724"/>
            <a:ext cx="4922323" cy="3339144"/>
          </a:xfrm>
        </p:spPr>
        <p:txBody>
          <a:bodyPr>
            <a:normAutofit/>
          </a:bodyPr>
          <a:lstStyle/>
          <a:p>
            <a:r>
              <a:rPr lang="ru-RU" sz="2800" b="1" dirty="0"/>
              <a:t>После окончания войны занимался журналистикой, но не оставляя работать над прозой: рассказы «Трубка», «Зимний дуб» были очень популярны.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D2C842-C9B1-4C4E-A745-48A5E910D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719362-3F39-4C4A-A02A-132302D738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75" y="2094270"/>
            <a:ext cx="5530890" cy="4167029"/>
          </a:xfrm>
        </p:spPr>
      </p:pic>
    </p:spTree>
    <p:extLst>
      <p:ext uri="{BB962C8B-B14F-4D97-AF65-F5344CB8AC3E}">
        <p14:creationId xmlns:p14="http://schemas.microsoft.com/office/powerpoint/2010/main" val="4243300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7FF91-9F00-4397-9D47-3D78BB2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Литературная деятельность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F14DB3-AE1B-4680-BA86-E4E1E492D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4903" y="2658534"/>
            <a:ext cx="5128801" cy="3217334"/>
          </a:xfrm>
        </p:spPr>
        <p:txBody>
          <a:bodyPr>
            <a:normAutofit/>
          </a:bodyPr>
          <a:lstStyle/>
          <a:p>
            <a:r>
              <a:rPr lang="ru-RU" sz="2800" b="1" dirty="0"/>
              <a:t>Середина 1950-х была очень плодотворной: один за другим выходят сборники рассказов «Человек и дорога», «Чистые пруды», «Далекое и близкое», «Ранней весной».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4ACBB56-8F3C-445C-A650-2A4C30D8D4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10" y="2328919"/>
            <a:ext cx="2388932" cy="387656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485B4D-0787-4E3A-89F1-FFD6BB895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91" y="2702078"/>
            <a:ext cx="3367919" cy="35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4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7FF91-9F00-4397-9D47-3D78BB2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Литературная деятельность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F14DB3-AE1B-4680-BA86-E4E1E492D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0155" y="2658534"/>
            <a:ext cx="5143549" cy="3217334"/>
          </a:xfrm>
        </p:spPr>
        <p:txBody>
          <a:bodyPr>
            <a:normAutofit/>
          </a:bodyPr>
          <a:lstStyle/>
          <a:p>
            <a:r>
              <a:rPr lang="ru-RU" sz="3200" b="1" dirty="0"/>
              <a:t>Написаны сборники рассказов: «Погоня. Мещерские были» (1963), «Зеленая птица с красной головой» (1966)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E966B9E-CACE-44DC-AABB-FA6CE853D2B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04" y="2285999"/>
            <a:ext cx="2485833" cy="366277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EEBB3C-3BB1-4132-B0C6-BC8F0698D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38" y="2285999"/>
            <a:ext cx="2336515" cy="36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19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488</Words>
  <Application>Microsoft Office PowerPoint</Application>
  <PresentationFormat>Широкоэкранный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Garamond</vt:lpstr>
      <vt:lpstr>Натуральные материалы</vt:lpstr>
      <vt:lpstr>Нагибин Юрий Маркович</vt:lpstr>
      <vt:lpstr>Писатель  вне групп и вне времени </vt:lpstr>
      <vt:lpstr>Путь к литературной и писательской деятельности</vt:lpstr>
      <vt:lpstr>Военные годы</vt:lpstr>
      <vt:lpstr>Военные годы</vt:lpstr>
      <vt:lpstr>Литературная деятельность</vt:lpstr>
      <vt:lpstr>Литературная деятельность</vt:lpstr>
      <vt:lpstr>Литературная деятельность</vt:lpstr>
      <vt:lpstr>Литературная деятельность</vt:lpstr>
      <vt:lpstr>Литературная деятельность</vt:lpstr>
      <vt:lpstr>Литературная деятельность</vt:lpstr>
      <vt:lpstr>Нагибин - сценарист</vt:lpstr>
      <vt:lpstr>Нагибин - сценарист</vt:lpstr>
      <vt:lpstr>Юрий Нагибин  в Липецке</vt:lpstr>
      <vt:lpstr>Юрий Нагибин  в Липецке</vt:lpstr>
      <vt:lpstr>«...Нагибин сказочно, чудовищно богат, он полноправный собственник, наследник несмети самородков словесной руды... И десятая часть нагибинских лексических сокровищ не снилась ни советским "инженерам человеческих душ" с их производственной дребеденью о директорах чугунолитейных заводов, ни современным нашим "лидерам продаж" с их одноразовой, нищенской камедиклабщиной...» С. Самсонов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10</cp:revision>
  <dcterms:created xsi:type="dcterms:W3CDTF">2025-04-03T10:09:25Z</dcterms:created>
  <dcterms:modified xsi:type="dcterms:W3CDTF">2025-04-11T08:28:38Z</dcterms:modified>
</cp:coreProperties>
</file>