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14" d="100"/>
          <a:sy n="114" d="100"/>
        </p:scale>
        <p:origin x="1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8976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40200" y="449775"/>
            <a:ext cx="39837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Турнир "Знатоки географии"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340200" y="3188970"/>
            <a:ext cx="3766800" cy="144018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Проверьте свои знания географии и станьте лучшим знатоком!</a:t>
            </a:r>
            <a:endParaRPr lang="en-US" sz="1400" dirty="0"/>
          </a:p>
        </p:txBody>
      </p:sp>
      <p:sp>
        <p:nvSpPr>
          <p:cNvPr id="5" name="Text 0"/>
          <p:cNvSpPr txBox="1"/>
          <p:nvPr/>
        </p:nvSpPr>
        <p:spPr>
          <a:xfrm>
            <a:off x="231750" y="2205120"/>
            <a:ext cx="39837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ru-RU" sz="2600" b="1" dirty="0" smtClean="0">
                <a:solidFill>
                  <a:srgbClr val="000000"/>
                </a:solidFill>
                <a:latin typeface="Arial" pitchFamily="34" charset="0"/>
                <a:cs typeface="Arial" pitchFamily="34" charset="-120"/>
              </a:rPr>
              <a:t>Автор работы: </a:t>
            </a:r>
            <a:r>
              <a:rPr lang="ru-RU" sz="2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-120"/>
              </a:rPr>
              <a:t>Гармаева</a:t>
            </a:r>
            <a:r>
              <a:rPr lang="ru-RU" sz="2600" b="1" dirty="0" smtClean="0">
                <a:solidFill>
                  <a:srgbClr val="000000"/>
                </a:solidFill>
                <a:latin typeface="Arial" pitchFamily="34" charset="0"/>
                <a:cs typeface="Arial" pitchFamily="34" charset="-120"/>
              </a:rPr>
              <a:t> </a:t>
            </a:r>
            <a:r>
              <a:rPr lang="ru-RU" sz="2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-120"/>
              </a:rPr>
              <a:t>Сарюна</a:t>
            </a:r>
            <a:r>
              <a:rPr lang="ru-RU" sz="2600" b="1" dirty="0" smtClean="0">
                <a:solidFill>
                  <a:srgbClr val="000000"/>
                </a:solidFill>
                <a:latin typeface="Arial" pitchFamily="34" charset="0"/>
                <a:cs typeface="Arial" pitchFamily="34" charset="-120"/>
              </a:rPr>
              <a:t> </a:t>
            </a:r>
            <a:r>
              <a:rPr lang="ru-RU" sz="2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-120"/>
              </a:rPr>
              <a:t>Зориктуевна</a:t>
            </a:r>
            <a:r>
              <a:rPr lang="ru-RU" sz="2600" b="1" dirty="0" smtClean="0">
                <a:solidFill>
                  <a:srgbClr val="000000"/>
                </a:solidFill>
                <a:latin typeface="Arial" pitchFamily="34" charset="0"/>
                <a:cs typeface="Arial" pitchFamily="34" charset="-120"/>
              </a:rPr>
              <a:t>, </a:t>
            </a:r>
          </a:p>
          <a:p>
            <a:pPr marL="0" indent="0" algn="l">
              <a:buNone/>
            </a:pPr>
            <a:r>
              <a:rPr lang="ru-RU" sz="2600" b="1" dirty="0" smtClean="0">
                <a:solidFill>
                  <a:srgbClr val="000000"/>
                </a:solidFill>
                <a:latin typeface="Arial" pitchFamily="34" charset="0"/>
                <a:cs typeface="Arial" pitchFamily="34" charset="-120"/>
              </a:rPr>
              <a:t>учитель географии</a:t>
            </a:r>
            <a:endParaRPr lang="en-US" sz="2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DF3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920" y="393900"/>
            <a:ext cx="8427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Обобщение и анализ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242254" y="1371725"/>
            <a:ext cx="3298800" cy="2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Третий лишний
</a:t>
            </a: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Задачи на определение "третьего лишнего" развивают критическое мышление, позволяя участникам выделить особенности предметов.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7001" y="2896775"/>
            <a:ext cx="3263400" cy="2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заданий
</a:t>
            </a: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заданий помогает понять глубину знаний участников. Подход к решению проблем изучается тщательно.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5589203" y="2887863"/>
            <a:ext cx="2807100" cy="2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Аналогии
</a:t>
            </a: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задачи на аналогии, что требует от участников знания взаимосвязей и стереотипных ситуаций в географии.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100" y="1686392"/>
            <a:ext cx="4152000" cy="204547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1439" y="4500135"/>
            <a:ext cx="3554963" cy="2618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Информация предоставлена организаторами турнира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922963" y="1888873"/>
            <a:ext cx="3396343" cy="17768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слайд содержит таблицу с ответами на задания тура "Геошанс" турнира по географии.
Точные знания географической класификации помогают успешно решить задания.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Ответы к заданиям тура "Геошанс"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0325" y="1318575"/>
            <a:ext cx="38913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Учащиеся, выбывшие после первого тура, могут принять участие в задании "Узнай ученого", где потребуется ответить на вопросы о выдающихся исследователях.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60325" y="2485638"/>
            <a:ext cx="38913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Вопросы включают покорение Южного полюса, открытие водопада Виктория и путешествия, подтверждающие самостоятельность материков. Это способствует расширению знаний об истории открытий.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60325" y="3616988"/>
            <a:ext cx="38913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Наградой для победителей данного задания станет поощрительный приз, который поддержит интерес участников турнира к изучению географии и отметит их знания.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Задание на поощрительный приз "Узнай ученого"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9600" y="1521515"/>
            <a:ext cx="3901950" cy="2401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турнира 'Знатоки географии' на октябрь 2023.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7525" y="1699750"/>
            <a:ext cx="3396300" cy="2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этап турнира показывает изменения в лидерах. Движение к знаниям прогресса во многом зависит от настойчивости.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17525" y="2770875"/>
            <a:ext cx="3944100" cy="2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Участники, демонстрирующие высокую успеваемость на ранних этапах, имеют больше шансов на победу.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Прогресс участников в турнире</a:t>
            </a:r>
            <a:endParaRPr lang="en-US" sz="24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73375" y="1220425"/>
            <a:ext cx="4443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завершения всех туров соревнования были подведены окончательные итоги. Участники продемонстрировали отличные знания, проявив себя в непростых заданиях.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773375" y="2351796"/>
            <a:ext cx="4443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Награждение состоялось в торжественной атмосфере. Были вручены призы победителям, особенно отличившимся в своих знаниях географии и решении сложных вопросов.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773375" y="3486154"/>
            <a:ext cx="4443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призы получили участники, не прошедшие во второй тур, за участие в задании "Узнай ученого", что добавило мотивации будущим географам.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Подведение итогов турнира и награждение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BBC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2645" y="11598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Поздравляем победителей и подводим итоги!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96625" y="2845525"/>
            <a:ext cx="3779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турнира показали большой интерес учащихся к географии. Поздравляем всех победителей, чьи знания стали примером для других. Пусть этот опыт вдохновит на новые достижения!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0480" y="462915"/>
            <a:ext cx="3755291" cy="442341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9525" y="2336900"/>
            <a:ext cx="41430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 турнира - пробудить интерес к географии у учащихся и расширить их кругозор. Участники погрузятся в мир открытий и новых знаний, чтобы стать настоящими знатоками своей планеты.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7923" y="393900"/>
            <a:ext cx="43662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Расширяйте горизонты вместе с нами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41658" y="1371725"/>
            <a:ext cx="2910600" cy="2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1 тура
</a:t>
            </a: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Вопросы викторины проверяют знания учащихся. Жюри оценивает результаты и мотивацию.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7001" y="2896775"/>
            <a:ext cx="3263400" cy="2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турнира
</a:t>
            </a: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Ведущий приветствует участников и объясняет правила. Желаем удачи всем конкурсантам!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589203" y="2887863"/>
            <a:ext cx="2807100" cy="2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финала
</a:t>
            </a: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Пять лучших участников соревнуются в финале. Победитель получает титул "Знаток географии".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и мотивация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090" y="952500"/>
            <a:ext cx="4206126" cy="377813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45800" y="1262250"/>
            <a:ext cx="3898500" cy="2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Викторина "Эрудит"
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тур включает в себя разнообразные вопросы по географии. Участники проявляют свои знания и логическое мышление. Время ограничено, что добавляет напряжения и мотивации.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1 тура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545800" y="3070050"/>
            <a:ext cx="3898500" cy="2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Отбор лучших участников
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Жюри отбирает семерых лучших по результатам викторины. Эти участники продолжают участие во втором туре, демонстрируя глубокие знания и стремление к победе.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83700" y="1243675"/>
            <a:ext cx="2517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Какой материк пересекают все меридианы? Ответ: Антарктида. Вопрос требует логического анализа и знаний о глобусе.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8525" y="1243675"/>
            <a:ext cx="23808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Какой материк омывается четырьмя океанами? Ответ: Евразия. Задание проверяет знание контурных карт и ориентирование.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338125" y="1243675"/>
            <a:ext cx="23808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называется сборник географических карт? Ответ: Атлас. Участники демонстрируют понимание термина и его практического применения.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Типовые вопросы 1 тура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9600" y="1521515"/>
            <a:ext cx="3901950" cy="2401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Турнир 'Знатоки географии', Первый тур, Ноябрь 2023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7525" y="1699750"/>
            <a:ext cx="3396300" cy="2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критерий оценивается по пятибалльной шкале, чтобы определить лучших участников на конкурсе.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17525" y="2770875"/>
            <a:ext cx="3944100" cy="2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графике видно, что правильность ответов является ключевым фактором отбора, опережающим другие критерии.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оценки жюри в первом туре</a:t>
            </a:r>
            <a:endParaRPr lang="en-US" sz="24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BBC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3175" y="1748790"/>
            <a:ext cx="2420100" cy="47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2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Описание 2 тура: "Геокруиз"</a:t>
            </a: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Результаты первого тура турнира "Знатоки географии"</a:t>
            </a:r>
            <a:endParaRPr lang="en-US" sz="2900" dirty="0"/>
          </a:p>
        </p:txBody>
      </p:sp>
      <p:sp>
        <p:nvSpPr>
          <p:cNvPr id="4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589" y="1508528"/>
            <a:ext cx="3661022" cy="2401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1439" y="4500135"/>
            <a:ext cx="3554963" cy="2618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жюри турнира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922963" y="1888873"/>
            <a:ext cx="3396343" cy="17768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достижения участников во 2 туре, оценивая общие баллы и сложность заданий.
Иванов И. лидирует после второго тура, обеспечивая преимущество в финале.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успехов участников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00" y="3207569"/>
            <a:ext cx="8216700" cy="194986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16400" y="1308400"/>
            <a:ext cx="3206400" cy="2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Формат тура "Геошанс"
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Третий тур включает в себя задания на аналогии и нахождение лишнего. Участники показывают свои аналитические навыки.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5274525" y="1308400"/>
            <a:ext cx="3162000" cy="2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оценки
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Жюри оценивает точность и оригинальность решений. Пять лучших участников ведут борьбу за титул "Знаток географии".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3 тура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510</Words>
  <Application>Microsoft Office PowerPoint</Application>
  <PresentationFormat>Экран (16:9)</PresentationFormat>
  <Paragraphs>77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sariuxan</cp:lastModifiedBy>
  <cp:revision>2</cp:revision>
  <dcterms:created xsi:type="dcterms:W3CDTF">2025-03-28T10:05:51Z</dcterms:created>
  <dcterms:modified xsi:type="dcterms:W3CDTF">2025-03-28T10:07:55Z</dcterms:modified>
</cp:coreProperties>
</file>