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923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1186-BE3E-4FC6-B7DF-DE77012BCF5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D0DA-5E2A-4C38-B1B3-6F3DC3FA8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9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1186-BE3E-4FC6-B7DF-DE77012BCF5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D0DA-5E2A-4C38-B1B3-6F3DC3FA8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0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1186-BE3E-4FC6-B7DF-DE77012BCF5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D0DA-5E2A-4C38-B1B3-6F3DC3FA8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43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1186-BE3E-4FC6-B7DF-DE77012BCF5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D0DA-5E2A-4C38-B1B3-6F3DC3FA8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1186-BE3E-4FC6-B7DF-DE77012BCF5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D0DA-5E2A-4C38-B1B3-6F3DC3FA8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9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1186-BE3E-4FC6-B7DF-DE77012BCF5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D0DA-5E2A-4C38-B1B3-6F3DC3FA8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4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1186-BE3E-4FC6-B7DF-DE77012BCF5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D0DA-5E2A-4C38-B1B3-6F3DC3FA8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8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1186-BE3E-4FC6-B7DF-DE77012BCF5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D0DA-5E2A-4C38-B1B3-6F3DC3FA8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63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1186-BE3E-4FC6-B7DF-DE77012BCF5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D0DA-5E2A-4C38-B1B3-6F3DC3FA8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2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1186-BE3E-4FC6-B7DF-DE77012BCF5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D0DA-5E2A-4C38-B1B3-6F3DC3FA8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40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1186-BE3E-4FC6-B7DF-DE77012BCF5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4D0DA-5E2A-4C38-B1B3-6F3DC3FA8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1186-BE3E-4FC6-B7DF-DE77012BCF52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4D0DA-5E2A-4C38-B1B3-6F3DC3FA8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6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2331" y="535577"/>
            <a:ext cx="10633166" cy="86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Государственное бюджетное общеобразовательное учреждение Ленинградской области</a:t>
            </a:r>
          </a:p>
          <a:p>
            <a:pPr algn="ctr"/>
            <a:r>
              <a:rPr lang="ru-RU"/>
              <a:t>«Никольская школа-интернат, реализующая адаптированные образовательные программы»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6994" y="2325189"/>
            <a:ext cx="8591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: «Зимующие птицы.  Покормите птиц зимой».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2503" y="5551714"/>
            <a:ext cx="453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Урсова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Ирина Петровна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6518366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2025г.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59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4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407920"/>
            <a:ext cx="5196840" cy="376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2270760"/>
            <a:ext cx="5364480" cy="40571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29840" y="822960"/>
            <a:ext cx="6309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</a:t>
            </a:r>
            <a:endParaRPr lang="ru-RU" sz="7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260" y="2651760"/>
            <a:ext cx="10317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7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634" y="509451"/>
            <a:ext cx="1140387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расширить представления учащихся о зимующих птицах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зимующими птицами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о роли птиц в природе и жизни человека.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мышление, наблюдательность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у детей умения составлять рассказы о птицах, выделяя яркие отличительные признаки их внешнего вида.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Воспитывать бережное и заботливое отношение к птицам, желание помочь пернатым в трудное для них зимнее время.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5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235131"/>
            <a:ext cx="11351623" cy="63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823" y="4454434"/>
            <a:ext cx="3618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Хоть я не молоток – по дереву стучу.</a:t>
            </a:r>
          </a:p>
          <a:p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нем каждый уголок обследовать хочу.</a:t>
            </a:r>
          </a:p>
          <a:p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Хожу я в шапке красной</a:t>
            </a:r>
          </a:p>
          <a:p>
            <a:r>
              <a: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акробат прекрасный.</a:t>
            </a:r>
          </a:p>
        </p:txBody>
      </p:sp>
    </p:spTree>
    <p:extLst>
      <p:ext uri="{BB962C8B-B14F-4D97-AF65-F5344CB8AC3E}">
        <p14:creationId xmlns:p14="http://schemas.microsoft.com/office/powerpoint/2010/main" val="4431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" y="929640"/>
            <a:ext cx="48615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Непоседа невеличка,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Жёлтая почти вся птичка,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сало и пшеничку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её?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0" y="2087880"/>
            <a:ext cx="6057900" cy="4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9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1560" y="883920"/>
            <a:ext cx="47701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на ветках яблони!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Скорей их собери!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вдруг вспорхнули яблоки, ведь это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80" y="1942862"/>
            <a:ext cx="5684520" cy="46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" y="807720"/>
            <a:ext cx="5532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Гнездо на ели птицы той,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Птенцы выводятся зимой,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птицы нос крестом,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Зовут ее… </a:t>
            </a:r>
          </a:p>
          <a:p>
            <a:endParaRPr lang="ru-RU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35" y="2740461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9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" y="289560"/>
            <a:ext cx="11506200" cy="61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1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16530" y="0"/>
            <a:ext cx="6758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«Птичья столовая».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6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188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Николай</cp:lastModifiedBy>
  <cp:revision>8</cp:revision>
  <dcterms:created xsi:type="dcterms:W3CDTF">2025-03-13T16:03:29Z</dcterms:created>
  <dcterms:modified xsi:type="dcterms:W3CDTF">2025-03-13T16:57:36Z</dcterms:modified>
</cp:coreProperties>
</file>