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0" r:id="rId2"/>
    <p:sldId id="257" r:id="rId3"/>
    <p:sldId id="299" r:id="rId4"/>
    <p:sldId id="300" r:id="rId5"/>
    <p:sldId id="263" r:id="rId6"/>
    <p:sldId id="301" r:id="rId7"/>
    <p:sldId id="264" r:id="rId8"/>
    <p:sldId id="292" r:id="rId9"/>
    <p:sldId id="293" r:id="rId10"/>
    <p:sldId id="266" r:id="rId11"/>
    <p:sldId id="267" r:id="rId12"/>
    <p:sldId id="268" r:id="rId13"/>
    <p:sldId id="265" r:id="rId14"/>
    <p:sldId id="297" r:id="rId15"/>
    <p:sldId id="29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2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50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06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4697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223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5206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130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203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555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033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27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123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283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31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18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231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06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День матери Крыльями ангела\Картинки\С днем матер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404664"/>
            <a:ext cx="6347713" cy="86409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АЙБОЛИТ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B5DA94A-5E39-4898-BBBB-549288D05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68760"/>
            <a:ext cx="3677532" cy="551629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СЕМЕРО КОЗЛЯТ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16849AC-D9FC-4428-B2A7-836E337C5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2" y="1173774"/>
            <a:ext cx="6847394" cy="5135546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СТУПА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DA2C6B-FA55-4C24-8EAF-68270829A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02" y="1268760"/>
            <a:ext cx="3421267" cy="547402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День матери Крыльями ангела\Картинки\С днем матер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аоке - _Мама первое слово_ _ Русская Песня  Слова_ Энтин Ю.  Музыка_ Буржоа Жерар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960" end="5595.78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68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8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День матери Крыльями ангела\Картинки\С днем матер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949280"/>
            <a:ext cx="8229600" cy="1008112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b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b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b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b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b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b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0E0E398-4E7A-4CD6-BD1F-F7D545084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3CBE20A-B34B-428B-A3DF-108573034F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655657"/>
              </p:ext>
            </p:extLst>
          </p:nvPr>
        </p:nvGraphicFramePr>
        <p:xfrm>
          <a:off x="539553" y="404665"/>
          <a:ext cx="8136904" cy="61206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68017">
                  <a:extLst>
                    <a:ext uri="{9D8B030D-6E8A-4147-A177-3AD203B41FA5}">
                      <a16:colId xmlns:a16="http://schemas.microsoft.com/office/drawing/2014/main" val="1286442191"/>
                    </a:ext>
                  </a:extLst>
                </a:gridCol>
                <a:gridCol w="4068887">
                  <a:extLst>
                    <a:ext uri="{9D8B030D-6E8A-4147-A177-3AD203B41FA5}">
                      <a16:colId xmlns:a16="http://schemas.microsoft.com/office/drawing/2014/main" val="313531173"/>
                    </a:ext>
                  </a:extLst>
                </a:gridCol>
              </a:tblGrid>
              <a:tr h="67699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Семья сильна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</a:rPr>
                        <a:t>1. а мать роднее всего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1776545"/>
                  </a:ext>
                </a:extLst>
              </a:tr>
              <a:tr h="67699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2. Когда семья вместе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</a:rPr>
                        <a:t>2. живут не тужат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4615103"/>
                  </a:ext>
                </a:extLst>
              </a:tr>
              <a:tr h="67699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3. Где семья дружна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</a:rPr>
                        <a:t>3.туда и дитятко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7347517"/>
                  </a:ext>
                </a:extLst>
              </a:tr>
              <a:tr h="67699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4. Зачем и клад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</a:rPr>
                        <a:t>4.и цветы бесцветно цветут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877746"/>
                  </a:ext>
                </a:extLst>
              </a:tr>
              <a:tr h="67699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5. В недружной семье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5.коли в семье лад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9891565"/>
                  </a:ext>
                </a:extLst>
              </a:tr>
              <a:tr h="67699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6. Куда матушка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6.не страшна беда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7049019"/>
                  </a:ext>
                </a:extLst>
              </a:tr>
              <a:tr h="67699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7. В семье дружат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7.и сердце на месте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5608107"/>
                  </a:ext>
                </a:extLst>
              </a:tr>
              <a:tr h="70475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8. Родных много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8.добра не бывает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7378079"/>
                  </a:ext>
                </a:extLst>
              </a:tr>
              <a:tr h="67699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9. Без матушки родной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9.когда над ней крыша одна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0980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5728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DF7A853-1AC1-494C-91C7-B80F8AE32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079161"/>
              </p:ext>
            </p:extLst>
          </p:nvPr>
        </p:nvGraphicFramePr>
        <p:xfrm>
          <a:off x="251520" y="332656"/>
          <a:ext cx="8424936" cy="61926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2468">
                  <a:extLst>
                    <a:ext uri="{9D8B030D-6E8A-4147-A177-3AD203B41FA5}">
                      <a16:colId xmlns:a16="http://schemas.microsoft.com/office/drawing/2014/main" val="3163222199"/>
                    </a:ext>
                  </a:extLst>
                </a:gridCol>
                <a:gridCol w="4212468">
                  <a:extLst>
                    <a:ext uri="{9D8B030D-6E8A-4147-A177-3AD203B41FA5}">
                      <a16:colId xmlns:a16="http://schemas.microsoft.com/office/drawing/2014/main" val="727440932"/>
                    </a:ext>
                  </a:extLst>
                </a:gridCol>
              </a:tblGrid>
              <a:tr h="68807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Clr>
                          <a:srgbClr val="000000"/>
                        </a:buClr>
                        <a:buSzPts val="1400"/>
                        <a:buFont typeface="Times New Roman" panose="02020603050405020304" pitchFamily="18" charset="0"/>
                        <a:buAutoNum type="arabicPeriod"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Семья сильна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когда над ней крыша одна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1784902"/>
                  </a:ext>
                </a:extLst>
              </a:tr>
              <a:tr h="6880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Clr>
                          <a:srgbClr val="000000"/>
                        </a:buClr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2. Когда семья вместе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и сердце на месте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2171670"/>
                  </a:ext>
                </a:extLst>
              </a:tr>
              <a:tr h="6880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Clr>
                          <a:srgbClr val="000000"/>
                        </a:buClr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3. Где семья дружна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не страшна беда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5761387"/>
                  </a:ext>
                </a:extLst>
              </a:tr>
              <a:tr h="6880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Clr>
                          <a:srgbClr val="000000"/>
                        </a:buClr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4. Зачем и клад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коли в семье лад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9293216"/>
                  </a:ext>
                </a:extLst>
              </a:tr>
              <a:tr h="6880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Clr>
                          <a:srgbClr val="000000"/>
                        </a:buClr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5. В недружной семье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добра не бывает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4483763"/>
                  </a:ext>
                </a:extLst>
              </a:tr>
              <a:tr h="6880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Clr>
                          <a:srgbClr val="000000"/>
                        </a:buClr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6. Куда матушка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туда и дитятко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2354169"/>
                  </a:ext>
                </a:extLst>
              </a:tr>
              <a:tr h="6880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Clr>
                          <a:srgbClr val="000000"/>
                        </a:buClr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7. В семье дружат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живут не тужат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6739746"/>
                  </a:ext>
                </a:extLst>
              </a:tr>
              <a:tr h="6880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Clr>
                          <a:srgbClr val="000000"/>
                        </a:buClr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8. Родных много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а мать роднее всего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267237"/>
                  </a:ext>
                </a:extLst>
              </a:tr>
              <a:tr h="6880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Clr>
                          <a:srgbClr val="000000"/>
                        </a:buClr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9. Без матушки родной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и цветы бесцветно цветут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1461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395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День матери Крыльями ангела\Картинки\С днем матер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949280"/>
            <a:ext cx="8229600" cy="1008112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b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b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b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b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b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b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0E0E398-4E7A-4CD6-BD1F-F7D545084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40005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День матери Крыльями ангела\Картинки\С днем матер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476672"/>
            <a:ext cx="6347713" cy="108012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КРАСНАЯ ШАПОЧКА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09AD322-4EC2-4587-A657-44DD530CA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86" y="1340768"/>
            <a:ext cx="5040560" cy="504056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332656"/>
            <a:ext cx="6347713" cy="97435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ФЕДОРИНО ГОРЕ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2476E8-E011-44A6-84E0-3CAFBDF78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09" y="1326064"/>
            <a:ext cx="7233781" cy="51992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334</TotalTime>
  <Words>186</Words>
  <Application>Microsoft Office PowerPoint</Application>
  <PresentationFormat>Экран (4:3)</PresentationFormat>
  <Paragraphs>43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Comic Sans MS</vt:lpstr>
      <vt:lpstr>Times New Roman</vt:lpstr>
      <vt:lpstr>Trebuchet MS</vt:lpstr>
      <vt:lpstr>Wingdings 3</vt:lpstr>
      <vt:lpstr>Грань</vt:lpstr>
      <vt:lpstr>Презентация PowerPoint</vt:lpstr>
      <vt:lpstr>       </vt:lpstr>
      <vt:lpstr>Презентация PowerPoint</vt:lpstr>
      <vt:lpstr>Презентация PowerPoint</vt:lpstr>
      <vt:lpstr>Презентация PowerPoint</vt:lpstr>
      <vt:lpstr>       </vt:lpstr>
      <vt:lpstr>Презентация PowerPoint</vt:lpstr>
      <vt:lpstr>КРАСНАЯ ШАПОЧКА</vt:lpstr>
      <vt:lpstr>ФЕДОРИНО ГОРЕ</vt:lpstr>
      <vt:lpstr>АЙБОЛИТ</vt:lpstr>
      <vt:lpstr>СЕМЕРО КОЗЛЯТ</vt:lpstr>
      <vt:lpstr>СТУПА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КРЫЛЬЯМИ АНГЕЛА</dc:title>
  <dc:creator>1</dc:creator>
  <cp:lastModifiedBy>Елена Залазаева</cp:lastModifiedBy>
  <cp:revision>39</cp:revision>
  <dcterms:created xsi:type="dcterms:W3CDTF">2023-11-27T04:01:42Z</dcterms:created>
  <dcterms:modified xsi:type="dcterms:W3CDTF">2024-11-27T14:12:48Z</dcterms:modified>
</cp:coreProperties>
</file>