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2" r:id="rId2"/>
    <p:sldId id="329" r:id="rId3"/>
    <p:sldId id="284" r:id="rId4"/>
    <p:sldId id="282" r:id="rId5"/>
    <p:sldId id="283" r:id="rId6"/>
    <p:sldId id="281" r:id="rId7"/>
    <p:sldId id="306" r:id="rId8"/>
    <p:sldId id="308" r:id="rId9"/>
    <p:sldId id="307" r:id="rId10"/>
    <p:sldId id="309" r:id="rId11"/>
    <p:sldId id="310" r:id="rId12"/>
    <p:sldId id="311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32" r:id="rId25"/>
    <p:sldId id="313" r:id="rId26"/>
    <p:sldId id="325" r:id="rId27"/>
    <p:sldId id="326" r:id="rId28"/>
    <p:sldId id="327" r:id="rId29"/>
    <p:sldId id="331" r:id="rId30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7E4FF"/>
    <a:srgbClr val="FFFF99"/>
    <a:srgbClr val="FAB582"/>
    <a:srgbClr val="00CC66"/>
    <a:srgbClr val="FF8989"/>
    <a:srgbClr val="C39BE1"/>
    <a:srgbClr val="BA8CDC"/>
    <a:srgbClr val="73FF2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0" y="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26CDC-75F8-4397-9EDF-F0E5411AAFAB}" type="doc">
      <dgm:prSet loTypeId="urn:microsoft.com/office/officeart/2005/8/layout/hList7#2" loCatId="process" qsTypeId="urn:microsoft.com/office/officeart/2005/8/quickstyle/simple5" qsCatId="simple" csTypeId="urn:microsoft.com/office/officeart/2005/8/colors/colorful5" csCatId="colorful" phldr="1"/>
      <dgm:spPr/>
    </dgm:pt>
    <dgm:pt modelId="{A22EFA29-0B1E-48E0-AEB0-4E9015C1D7E1}">
      <dgm:prSet phldrT="[Текст]"/>
      <dgm:spPr>
        <a:solidFill>
          <a:srgbClr val="2DC8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Информационно-аналитический блок</a:t>
          </a:r>
        </a:p>
        <a:p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025A8E-B271-45E8-B709-CF142DFD6D9A}" type="parTrans" cxnId="{92755315-7922-4238-9F79-916780305DCC}">
      <dgm:prSet/>
      <dgm:spPr/>
      <dgm:t>
        <a:bodyPr/>
        <a:lstStyle/>
        <a:p>
          <a:endParaRPr lang="ru-RU"/>
        </a:p>
      </dgm:t>
    </dgm:pt>
    <dgm:pt modelId="{C4CFB793-72A4-4000-932E-20018E735646}" type="sibTrans" cxnId="{92755315-7922-4238-9F79-916780305DCC}">
      <dgm:prSet/>
      <dgm:spPr/>
      <dgm:t>
        <a:bodyPr/>
        <a:lstStyle/>
        <a:p>
          <a:endParaRPr lang="ru-RU"/>
        </a:p>
      </dgm:t>
    </dgm:pt>
    <dgm:pt modelId="{A2BD3CC8-EEBC-42B8-BCCB-98ADC01195DB}">
      <dgm:prSet phldrT="[Текст]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Контрольно-оценочный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блок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E22E8E-6E6A-4CA0-B0E0-E4BA62282F59}" type="parTrans" cxnId="{BBEB1D70-F6C3-4EEC-9CE8-464ABA26BB14}">
      <dgm:prSet/>
      <dgm:spPr/>
      <dgm:t>
        <a:bodyPr/>
        <a:lstStyle/>
        <a:p>
          <a:endParaRPr lang="ru-RU"/>
        </a:p>
      </dgm:t>
    </dgm:pt>
    <dgm:pt modelId="{ACA1B180-51FE-443D-A4BE-209E7C417D5F}" type="sibTrans" cxnId="{BBEB1D70-F6C3-4EEC-9CE8-464ABA26BB14}">
      <dgm:prSet/>
      <dgm:spPr/>
      <dgm:t>
        <a:bodyPr/>
        <a:lstStyle/>
        <a:p>
          <a:endParaRPr lang="ru-RU"/>
        </a:p>
      </dgm:t>
    </dgm:pt>
    <dgm:pt modelId="{33891061-758B-4393-8C47-D36F5A4CA85F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  <a:p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CD3049-A6FD-4E20-9AC7-B3B02DCA3B4F}" type="parTrans" cxnId="{6FC7AD42-C438-483E-8B5E-BA406D55E218}">
      <dgm:prSet/>
      <dgm:spPr/>
      <dgm:t>
        <a:bodyPr/>
        <a:lstStyle/>
        <a:p>
          <a:endParaRPr lang="ru-RU"/>
        </a:p>
      </dgm:t>
    </dgm:pt>
    <dgm:pt modelId="{2D0BCA11-BE58-4F72-BC91-347E3402C317}" type="sibTrans" cxnId="{6FC7AD42-C438-483E-8B5E-BA406D55E218}">
      <dgm:prSet/>
      <dgm:spPr/>
      <dgm:t>
        <a:bodyPr/>
        <a:lstStyle/>
        <a:p>
          <a:endParaRPr lang="ru-RU"/>
        </a:p>
      </dgm:t>
    </dgm:pt>
    <dgm:pt modelId="{9E0CC8A0-5EF3-4E07-9582-98007F1D10BE}" type="pres">
      <dgm:prSet presAssocID="{C7126CDC-75F8-4397-9EDF-F0E5411AAFAB}" presName="Name0" presStyleCnt="0">
        <dgm:presLayoutVars>
          <dgm:dir/>
          <dgm:resizeHandles val="exact"/>
        </dgm:presLayoutVars>
      </dgm:prSet>
      <dgm:spPr/>
    </dgm:pt>
    <dgm:pt modelId="{754C6B1E-3A4A-4D26-A461-143587C49EEA}" type="pres">
      <dgm:prSet presAssocID="{C7126CDC-75F8-4397-9EDF-F0E5411AAFAB}" presName="fgShape" presStyleLbl="fgShp" presStyleIdx="0" presStyleCnt="1" custScaleY="166667" custLinFactY="-200000" custLinFactNeighborX="-813" custLinFactNeighborY="-246360"/>
      <dgm:spPr>
        <a:solidFill>
          <a:srgbClr val="FF4B4B"/>
        </a:solidFill>
      </dgm:spPr>
    </dgm:pt>
    <dgm:pt modelId="{0C6168FE-8E4D-44D3-BAE4-E54DD8BE3339}" type="pres">
      <dgm:prSet presAssocID="{C7126CDC-75F8-4397-9EDF-F0E5411AAFAB}" presName="linComp" presStyleCnt="0"/>
      <dgm:spPr/>
    </dgm:pt>
    <dgm:pt modelId="{D3005CA5-D69E-45DA-B85B-162A603622EB}" type="pres">
      <dgm:prSet presAssocID="{A22EFA29-0B1E-48E0-AEB0-4E9015C1D7E1}" presName="compNode" presStyleCnt="0"/>
      <dgm:spPr/>
    </dgm:pt>
    <dgm:pt modelId="{BC8571EF-CBF9-407C-9CB9-98D9D29316CE}" type="pres">
      <dgm:prSet presAssocID="{A22EFA29-0B1E-48E0-AEB0-4E9015C1D7E1}" presName="bkgdShape" presStyleLbl="node1" presStyleIdx="0" presStyleCnt="3" custLinFactNeighborX="-53" custLinFactNeighborY="1632"/>
      <dgm:spPr/>
      <dgm:t>
        <a:bodyPr/>
        <a:lstStyle/>
        <a:p>
          <a:endParaRPr lang="ru-RU"/>
        </a:p>
      </dgm:t>
    </dgm:pt>
    <dgm:pt modelId="{BA4D8FEA-827E-49D3-8139-837085F73104}" type="pres">
      <dgm:prSet presAssocID="{A22EFA29-0B1E-48E0-AEB0-4E9015C1D7E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994D-252F-4A5A-B8C0-5F8982D66A70}" type="pres">
      <dgm:prSet presAssocID="{A22EFA29-0B1E-48E0-AEB0-4E9015C1D7E1}" presName="invisiNode" presStyleLbl="node1" presStyleIdx="0" presStyleCnt="3"/>
      <dgm:spPr/>
    </dgm:pt>
    <dgm:pt modelId="{9F206B19-F009-4248-92E6-4F0AF191E2A5}" type="pres">
      <dgm:prSet presAssocID="{A22EFA29-0B1E-48E0-AEB0-4E9015C1D7E1}" presName="imagNode" presStyleLbl="fgImgPlace1" presStyleIdx="0" presStyleCnt="3" custLinFactY="71827" custLinFactNeighborX="1277" custLinFactNeighborY="100000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ADD1F580-FEEC-4B0B-8334-BC250173BF71}" type="pres">
      <dgm:prSet presAssocID="{C4CFB793-72A4-4000-932E-20018E7356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4620BF-54EA-4E41-89D6-1B44898B61BE}" type="pres">
      <dgm:prSet presAssocID="{33891061-758B-4393-8C47-D36F5A4CA85F}" presName="compNode" presStyleCnt="0"/>
      <dgm:spPr/>
    </dgm:pt>
    <dgm:pt modelId="{F1C457F2-038E-4B02-A1C6-1D3C19AB0171}" type="pres">
      <dgm:prSet presAssocID="{33891061-758B-4393-8C47-D36F5A4CA85F}" presName="bkgdShape" presStyleLbl="node1" presStyleIdx="1" presStyleCnt="3" custScaleX="96405" custLinFactNeighborX="-433" custLinFactNeighborY="-484"/>
      <dgm:spPr/>
      <dgm:t>
        <a:bodyPr/>
        <a:lstStyle/>
        <a:p>
          <a:endParaRPr lang="ru-RU"/>
        </a:p>
      </dgm:t>
    </dgm:pt>
    <dgm:pt modelId="{F0E8CA9A-7409-4265-9CB6-5F379303416C}" type="pres">
      <dgm:prSet presAssocID="{33891061-758B-4393-8C47-D36F5A4CA8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8E15-220F-4A55-B924-65E82BC7CD99}" type="pres">
      <dgm:prSet presAssocID="{33891061-758B-4393-8C47-D36F5A4CA85F}" presName="invisiNode" presStyleLbl="node1" presStyleIdx="1" presStyleCnt="3"/>
      <dgm:spPr/>
    </dgm:pt>
    <dgm:pt modelId="{FAA3AB5D-2203-4146-8671-20A7A901AA7C}" type="pres">
      <dgm:prSet presAssocID="{33891061-758B-4393-8C47-D36F5A4CA85F}" presName="imagNode" presStyleLbl="fgImgPlace1" presStyleIdx="1" presStyleCnt="3" custLinFactY="71827" custLinFactNeighborX="-50" custLinFactNeighborY="100000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3B38DD3D-46D1-44E1-8B06-8A38BE2F0215}" type="pres">
      <dgm:prSet presAssocID="{2D0BCA11-BE58-4F72-BC91-347E3402C3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A18B09-8725-4313-A4C4-FBA90E8ED59C}" type="pres">
      <dgm:prSet presAssocID="{A2BD3CC8-EEBC-42B8-BCCB-98ADC01195DB}" presName="compNode" presStyleCnt="0"/>
      <dgm:spPr/>
    </dgm:pt>
    <dgm:pt modelId="{2E6970C3-9DC2-4721-83C9-C2199862BC00}" type="pres">
      <dgm:prSet presAssocID="{A2BD3CC8-EEBC-42B8-BCCB-98ADC01195DB}" presName="bkgdShape" presStyleLbl="node1" presStyleIdx="2" presStyleCnt="3" custLinFactNeighborX="-1979"/>
      <dgm:spPr/>
      <dgm:t>
        <a:bodyPr/>
        <a:lstStyle/>
        <a:p>
          <a:endParaRPr lang="ru-RU"/>
        </a:p>
      </dgm:t>
    </dgm:pt>
    <dgm:pt modelId="{C50A844F-195D-4D91-836F-5F3C7F5E83F4}" type="pres">
      <dgm:prSet presAssocID="{A2BD3CC8-EEBC-42B8-BCCB-98ADC01195D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54A63-814E-464A-A91C-A479755FEF42}" type="pres">
      <dgm:prSet presAssocID="{A2BD3CC8-EEBC-42B8-BCCB-98ADC01195DB}" presName="invisiNode" presStyleLbl="node1" presStyleIdx="2" presStyleCnt="3"/>
      <dgm:spPr/>
    </dgm:pt>
    <dgm:pt modelId="{E65E1139-E362-422C-A5E1-B9A9AE7ECCF8}" type="pres">
      <dgm:prSet presAssocID="{A2BD3CC8-EEBC-42B8-BCCB-98ADC01195DB}" presName="imagNode" presStyleLbl="fgImgPlace1" presStyleIdx="2" presStyleCnt="3" custLinFactY="75279" custLinFactNeighborX="5526" custLinFactNeighborY="100000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935B31C-7F72-4CA3-AB0A-129316F6A81B}" type="presOf" srcId="{A2BD3CC8-EEBC-42B8-BCCB-98ADC01195DB}" destId="{C50A844F-195D-4D91-836F-5F3C7F5E83F4}" srcOrd="1" destOrd="0" presId="urn:microsoft.com/office/officeart/2005/8/layout/hList7#2"/>
    <dgm:cxn modelId="{BBEB1D70-F6C3-4EEC-9CE8-464ABA26BB14}" srcId="{C7126CDC-75F8-4397-9EDF-F0E5411AAFAB}" destId="{A2BD3CC8-EEBC-42B8-BCCB-98ADC01195DB}" srcOrd="2" destOrd="0" parTransId="{AFE22E8E-6E6A-4CA0-B0E0-E4BA62282F59}" sibTransId="{ACA1B180-51FE-443D-A4BE-209E7C417D5F}"/>
    <dgm:cxn modelId="{6FC7AD42-C438-483E-8B5E-BA406D55E218}" srcId="{C7126CDC-75F8-4397-9EDF-F0E5411AAFAB}" destId="{33891061-758B-4393-8C47-D36F5A4CA85F}" srcOrd="1" destOrd="0" parTransId="{24CD3049-A6FD-4E20-9AC7-B3B02DCA3B4F}" sibTransId="{2D0BCA11-BE58-4F72-BC91-347E3402C317}"/>
    <dgm:cxn modelId="{7995168A-F497-4C26-9455-3EF3DBFBE7CD}" type="presOf" srcId="{33891061-758B-4393-8C47-D36F5A4CA85F}" destId="{F1C457F2-038E-4B02-A1C6-1D3C19AB0171}" srcOrd="0" destOrd="0" presId="urn:microsoft.com/office/officeart/2005/8/layout/hList7#2"/>
    <dgm:cxn modelId="{8669B139-4E53-4DBD-A0FE-300DEBD0E7D2}" type="presOf" srcId="{2D0BCA11-BE58-4F72-BC91-347E3402C317}" destId="{3B38DD3D-46D1-44E1-8B06-8A38BE2F0215}" srcOrd="0" destOrd="0" presId="urn:microsoft.com/office/officeart/2005/8/layout/hList7#2"/>
    <dgm:cxn modelId="{FD30D71F-C338-41D3-AE7A-7357E15E31CB}" type="presOf" srcId="{C4CFB793-72A4-4000-932E-20018E735646}" destId="{ADD1F580-FEEC-4B0B-8334-BC250173BF71}" srcOrd="0" destOrd="0" presId="urn:microsoft.com/office/officeart/2005/8/layout/hList7#2"/>
    <dgm:cxn modelId="{13705859-A084-474D-8AEC-2BE515711FE4}" type="presOf" srcId="{A2BD3CC8-EEBC-42B8-BCCB-98ADC01195DB}" destId="{2E6970C3-9DC2-4721-83C9-C2199862BC00}" srcOrd="0" destOrd="0" presId="urn:microsoft.com/office/officeart/2005/8/layout/hList7#2"/>
    <dgm:cxn modelId="{800810FC-FAB2-4358-BE74-A1A364756236}" type="presOf" srcId="{33891061-758B-4393-8C47-D36F5A4CA85F}" destId="{F0E8CA9A-7409-4265-9CB6-5F379303416C}" srcOrd="1" destOrd="0" presId="urn:microsoft.com/office/officeart/2005/8/layout/hList7#2"/>
    <dgm:cxn modelId="{341390B1-9BF9-493E-84B0-E73579CF036C}" type="presOf" srcId="{A22EFA29-0B1E-48E0-AEB0-4E9015C1D7E1}" destId="{BC8571EF-CBF9-407C-9CB9-98D9D29316CE}" srcOrd="0" destOrd="0" presId="urn:microsoft.com/office/officeart/2005/8/layout/hList7#2"/>
    <dgm:cxn modelId="{F25A6F24-D540-4F79-956A-B9C47EF80F0C}" type="presOf" srcId="{C7126CDC-75F8-4397-9EDF-F0E5411AAFAB}" destId="{9E0CC8A0-5EF3-4E07-9582-98007F1D10BE}" srcOrd="0" destOrd="0" presId="urn:microsoft.com/office/officeart/2005/8/layout/hList7#2"/>
    <dgm:cxn modelId="{9FA3C39A-0011-4CEE-9135-0211F9D28C9C}" type="presOf" srcId="{A22EFA29-0B1E-48E0-AEB0-4E9015C1D7E1}" destId="{BA4D8FEA-827E-49D3-8139-837085F73104}" srcOrd="1" destOrd="0" presId="urn:microsoft.com/office/officeart/2005/8/layout/hList7#2"/>
    <dgm:cxn modelId="{92755315-7922-4238-9F79-916780305DCC}" srcId="{C7126CDC-75F8-4397-9EDF-F0E5411AAFAB}" destId="{A22EFA29-0B1E-48E0-AEB0-4E9015C1D7E1}" srcOrd="0" destOrd="0" parTransId="{CD025A8E-B271-45E8-B709-CF142DFD6D9A}" sibTransId="{C4CFB793-72A4-4000-932E-20018E735646}"/>
    <dgm:cxn modelId="{245F9312-6436-4F76-9809-E8E4344EA6D0}" type="presParOf" srcId="{9E0CC8A0-5EF3-4E07-9582-98007F1D10BE}" destId="{754C6B1E-3A4A-4D26-A461-143587C49EEA}" srcOrd="0" destOrd="0" presId="urn:microsoft.com/office/officeart/2005/8/layout/hList7#2"/>
    <dgm:cxn modelId="{E832AE3A-1BBB-4D44-BCA1-D07BC00645B4}" type="presParOf" srcId="{9E0CC8A0-5EF3-4E07-9582-98007F1D10BE}" destId="{0C6168FE-8E4D-44D3-BAE4-E54DD8BE3339}" srcOrd="1" destOrd="0" presId="urn:microsoft.com/office/officeart/2005/8/layout/hList7#2"/>
    <dgm:cxn modelId="{17E9E4F8-CFFF-4440-8EE9-C680C75AF4F1}" type="presParOf" srcId="{0C6168FE-8E4D-44D3-BAE4-E54DD8BE3339}" destId="{D3005CA5-D69E-45DA-B85B-162A603622EB}" srcOrd="0" destOrd="0" presId="urn:microsoft.com/office/officeart/2005/8/layout/hList7#2"/>
    <dgm:cxn modelId="{CE6F279E-9D58-44DB-AA18-8121D7E33580}" type="presParOf" srcId="{D3005CA5-D69E-45DA-B85B-162A603622EB}" destId="{BC8571EF-CBF9-407C-9CB9-98D9D29316CE}" srcOrd="0" destOrd="0" presId="urn:microsoft.com/office/officeart/2005/8/layout/hList7#2"/>
    <dgm:cxn modelId="{8AFB42EC-7454-454A-8FC7-EFED90EDD277}" type="presParOf" srcId="{D3005CA5-D69E-45DA-B85B-162A603622EB}" destId="{BA4D8FEA-827E-49D3-8139-837085F73104}" srcOrd="1" destOrd="0" presId="urn:microsoft.com/office/officeart/2005/8/layout/hList7#2"/>
    <dgm:cxn modelId="{2A47F956-C3FA-4B0E-ADAE-EEE014CB80CB}" type="presParOf" srcId="{D3005CA5-D69E-45DA-B85B-162A603622EB}" destId="{D3B9994D-252F-4A5A-B8C0-5F8982D66A70}" srcOrd="2" destOrd="0" presId="urn:microsoft.com/office/officeart/2005/8/layout/hList7#2"/>
    <dgm:cxn modelId="{5BD22614-5C67-42B6-BEAE-D6ADCDD67222}" type="presParOf" srcId="{D3005CA5-D69E-45DA-B85B-162A603622EB}" destId="{9F206B19-F009-4248-92E6-4F0AF191E2A5}" srcOrd="3" destOrd="0" presId="urn:microsoft.com/office/officeart/2005/8/layout/hList7#2"/>
    <dgm:cxn modelId="{1F849624-3382-46C8-8A2E-95D2A1B51BD8}" type="presParOf" srcId="{0C6168FE-8E4D-44D3-BAE4-E54DD8BE3339}" destId="{ADD1F580-FEEC-4B0B-8334-BC250173BF71}" srcOrd="1" destOrd="0" presId="urn:microsoft.com/office/officeart/2005/8/layout/hList7#2"/>
    <dgm:cxn modelId="{E90CA7F6-493F-47E2-82B8-CA7EC9F5592D}" type="presParOf" srcId="{0C6168FE-8E4D-44D3-BAE4-E54DD8BE3339}" destId="{804620BF-54EA-4E41-89D6-1B44898B61BE}" srcOrd="2" destOrd="0" presId="urn:microsoft.com/office/officeart/2005/8/layout/hList7#2"/>
    <dgm:cxn modelId="{85BAA602-A39C-430E-882A-C434318DB7C4}" type="presParOf" srcId="{804620BF-54EA-4E41-89D6-1B44898B61BE}" destId="{F1C457F2-038E-4B02-A1C6-1D3C19AB0171}" srcOrd="0" destOrd="0" presId="urn:microsoft.com/office/officeart/2005/8/layout/hList7#2"/>
    <dgm:cxn modelId="{B9595883-A709-4645-B1C3-8E02C8CD9132}" type="presParOf" srcId="{804620BF-54EA-4E41-89D6-1B44898B61BE}" destId="{F0E8CA9A-7409-4265-9CB6-5F379303416C}" srcOrd="1" destOrd="0" presId="urn:microsoft.com/office/officeart/2005/8/layout/hList7#2"/>
    <dgm:cxn modelId="{31405ADB-4264-4381-BAD9-CE4C87E681F2}" type="presParOf" srcId="{804620BF-54EA-4E41-89D6-1B44898B61BE}" destId="{D1518E15-220F-4A55-B924-65E82BC7CD99}" srcOrd="2" destOrd="0" presId="urn:microsoft.com/office/officeart/2005/8/layout/hList7#2"/>
    <dgm:cxn modelId="{DD4DD8FE-F855-4EAE-889B-2CFC98204E6C}" type="presParOf" srcId="{804620BF-54EA-4E41-89D6-1B44898B61BE}" destId="{FAA3AB5D-2203-4146-8671-20A7A901AA7C}" srcOrd="3" destOrd="0" presId="urn:microsoft.com/office/officeart/2005/8/layout/hList7#2"/>
    <dgm:cxn modelId="{35CE0BB9-7BF6-4E31-A22F-D84A6C04947F}" type="presParOf" srcId="{0C6168FE-8E4D-44D3-BAE4-E54DD8BE3339}" destId="{3B38DD3D-46D1-44E1-8B06-8A38BE2F0215}" srcOrd="3" destOrd="0" presId="urn:microsoft.com/office/officeart/2005/8/layout/hList7#2"/>
    <dgm:cxn modelId="{519976FE-41AC-4261-ADE7-9CCEDD4FFC65}" type="presParOf" srcId="{0C6168FE-8E4D-44D3-BAE4-E54DD8BE3339}" destId="{C4A18B09-8725-4313-A4C4-FBA90E8ED59C}" srcOrd="4" destOrd="0" presId="urn:microsoft.com/office/officeart/2005/8/layout/hList7#2"/>
    <dgm:cxn modelId="{9CF5E31A-DA40-4624-84F0-2DDBB1E0639A}" type="presParOf" srcId="{C4A18B09-8725-4313-A4C4-FBA90E8ED59C}" destId="{2E6970C3-9DC2-4721-83C9-C2199862BC00}" srcOrd="0" destOrd="0" presId="urn:microsoft.com/office/officeart/2005/8/layout/hList7#2"/>
    <dgm:cxn modelId="{4D262C99-0977-4095-98C1-BB21EE429071}" type="presParOf" srcId="{C4A18B09-8725-4313-A4C4-FBA90E8ED59C}" destId="{C50A844F-195D-4D91-836F-5F3C7F5E83F4}" srcOrd="1" destOrd="0" presId="urn:microsoft.com/office/officeart/2005/8/layout/hList7#2"/>
    <dgm:cxn modelId="{81D4DF73-33F3-46BC-B629-A8F8E12DD785}" type="presParOf" srcId="{C4A18B09-8725-4313-A4C4-FBA90E8ED59C}" destId="{3C854A63-814E-464A-A91C-A479755FEF42}" srcOrd="2" destOrd="0" presId="urn:microsoft.com/office/officeart/2005/8/layout/hList7#2"/>
    <dgm:cxn modelId="{F0E0E499-E706-4CC4-8150-4A7C4A518684}" type="presParOf" srcId="{C4A18B09-8725-4313-A4C4-FBA90E8ED59C}" destId="{E65E1139-E362-422C-A5E1-B9A9AE7ECCF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439B4-3E8C-4B88-9E69-CA2AE1A6B17E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B508FA-97D9-469F-8386-FF31A12C6880}">
      <dgm:prSet phldrT="[Текст]"/>
      <dgm:spPr>
        <a:solidFill>
          <a:srgbClr val="2DC8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Информационно-аналитический блок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8E9BE-4F64-4DF3-B8A8-378A99ED5103}" type="parTrans" cxnId="{B1DE4D9C-E6B4-45CF-A5D1-E952540B5EB2}">
      <dgm:prSet/>
      <dgm:spPr/>
      <dgm:t>
        <a:bodyPr/>
        <a:lstStyle/>
        <a:p>
          <a:endParaRPr lang="ru-RU"/>
        </a:p>
      </dgm:t>
    </dgm:pt>
    <dgm:pt modelId="{F62A8683-D266-4918-A08A-B01D23AC1D1F}" type="sibTrans" cxnId="{B1DE4D9C-E6B4-45CF-A5D1-E952540B5EB2}">
      <dgm:prSet/>
      <dgm:spPr/>
      <dgm:t>
        <a:bodyPr/>
        <a:lstStyle/>
        <a:p>
          <a:endParaRPr lang="ru-RU"/>
        </a:p>
      </dgm:t>
    </dgm:pt>
    <dgm:pt modelId="{E15F5AF1-CA1B-4B36-8A89-C74F119D6830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анкетирование и опрос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FFBBE8-F535-46AF-AA44-819368EFF702}" type="parTrans" cxnId="{1C4249CC-19A6-4597-AB0D-02CE2D8D7A96}">
      <dgm:prSet/>
      <dgm:spPr/>
      <dgm:t>
        <a:bodyPr/>
        <a:lstStyle/>
        <a:p>
          <a:endParaRPr lang="ru-RU"/>
        </a:p>
      </dgm:t>
    </dgm:pt>
    <dgm:pt modelId="{4378574E-2697-4A4F-9958-07596323A5B6}" type="sibTrans" cxnId="{1C4249CC-19A6-4597-AB0D-02CE2D8D7A96}">
      <dgm:prSet/>
      <dgm:spPr/>
      <dgm:t>
        <a:bodyPr/>
        <a:lstStyle/>
        <a:p>
          <a:endParaRPr lang="ru-RU"/>
        </a:p>
      </dgm:t>
    </dgm:pt>
    <dgm:pt modelId="{43BA740F-6E8B-43CD-9EE2-B2B746B33E88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</dgm:t>
    </dgm:pt>
    <dgm:pt modelId="{94DA6B79-E37B-4B59-BBFA-6B6E065B6F48}" type="parTrans" cxnId="{55C17FFF-F6B5-4C89-972D-CF55CCE7EF02}">
      <dgm:prSet/>
      <dgm:spPr/>
      <dgm:t>
        <a:bodyPr/>
        <a:lstStyle/>
        <a:p>
          <a:endParaRPr lang="ru-RU"/>
        </a:p>
      </dgm:t>
    </dgm:pt>
    <dgm:pt modelId="{F1585E8E-FC4F-4BB5-B1A5-E333E6E3E308}" type="sibTrans" cxnId="{55C17FFF-F6B5-4C89-972D-CF55CCE7EF02}">
      <dgm:prSet/>
      <dgm:spPr/>
      <dgm:t>
        <a:bodyPr/>
        <a:lstStyle/>
        <a:p>
          <a:endParaRPr lang="ru-RU"/>
        </a:p>
      </dgm:t>
    </dgm:pt>
    <dgm:pt modelId="{8E0C46A5-E77C-474E-9C51-B63959115FC1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лекции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E99B2-FF4A-41DF-B28E-03390DFC6A32}" type="parTrans" cxnId="{DEAE832A-515D-4B8F-BC08-4C552F821F58}">
      <dgm:prSet/>
      <dgm:spPr/>
      <dgm:t>
        <a:bodyPr/>
        <a:lstStyle/>
        <a:p>
          <a:endParaRPr lang="ru-RU"/>
        </a:p>
      </dgm:t>
    </dgm:pt>
    <dgm:pt modelId="{6F06C56D-B8B9-4E98-B7FB-6EFE27DFB46B}" type="sibTrans" cxnId="{DEAE832A-515D-4B8F-BC08-4C552F821F58}">
      <dgm:prSet/>
      <dgm:spPr/>
      <dgm:t>
        <a:bodyPr/>
        <a:lstStyle/>
        <a:p>
          <a:endParaRPr lang="ru-RU"/>
        </a:p>
      </dgm:t>
    </dgm:pt>
    <dgm:pt modelId="{71ECEDFD-A96D-4A12-8A36-BCD33CE0DA1A}">
      <dgm:prSet phldrT="[Текст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Контрольно-оценочный блок</a:t>
          </a:r>
        </a:p>
      </dgm:t>
    </dgm:pt>
    <dgm:pt modelId="{A290B0B4-53E3-4BE2-9398-EC561062E1D7}" type="parTrans" cxnId="{50F7CB72-CE44-48DC-9FAD-C55E7ECFB34D}">
      <dgm:prSet/>
      <dgm:spPr/>
      <dgm:t>
        <a:bodyPr/>
        <a:lstStyle/>
        <a:p>
          <a:endParaRPr lang="ru-RU"/>
        </a:p>
      </dgm:t>
    </dgm:pt>
    <dgm:pt modelId="{D660A333-D3C7-4C15-A7A2-5A066B17EFF7}" type="sibTrans" cxnId="{50F7CB72-CE44-48DC-9FAD-C55E7ECFB34D}">
      <dgm:prSet/>
      <dgm:spPr/>
      <dgm:t>
        <a:bodyPr/>
        <a:lstStyle/>
        <a:p>
          <a:endParaRPr lang="ru-RU"/>
        </a:p>
      </dgm:t>
    </dgm:pt>
    <dgm:pt modelId="{58F1B450-2BF3-499A-BE0E-9979CE24C657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анализ деятельности</a:t>
          </a:r>
        </a:p>
      </dgm:t>
    </dgm:pt>
    <dgm:pt modelId="{C6C023B3-92A9-448D-9824-725CA77F22B6}" type="parTrans" cxnId="{4568BC2B-BAAB-4117-9E54-F3ABD5E3E3CE}">
      <dgm:prSet/>
      <dgm:spPr/>
      <dgm:t>
        <a:bodyPr/>
        <a:lstStyle/>
        <a:p>
          <a:endParaRPr lang="ru-RU"/>
        </a:p>
      </dgm:t>
    </dgm:pt>
    <dgm:pt modelId="{4D90E185-6EE3-4C93-AEAA-C7930113672D}" type="sibTrans" cxnId="{4568BC2B-BAAB-4117-9E54-F3ABD5E3E3CE}">
      <dgm:prSet/>
      <dgm:spPr/>
      <dgm:t>
        <a:bodyPr/>
        <a:lstStyle/>
        <a:p>
          <a:endParaRPr lang="ru-RU"/>
        </a:p>
      </dgm:t>
    </dgm:pt>
    <dgm:pt modelId="{269EA76E-8963-41D7-AAA2-EA20CF210F6E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листы-памятки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B394E7-0F7B-4AF8-A6CA-95C70CB69EE2}" type="parTrans" cxnId="{1C9FB9A1-3EAD-414F-A57D-C29E1F0C8BA6}">
      <dgm:prSet/>
      <dgm:spPr/>
      <dgm:t>
        <a:bodyPr/>
        <a:lstStyle/>
        <a:p>
          <a:endParaRPr lang="ru-RU"/>
        </a:p>
      </dgm:t>
    </dgm:pt>
    <dgm:pt modelId="{6B5FE9B4-C1AD-4607-8E8B-D607264FEB04}" type="sibTrans" cxnId="{1C9FB9A1-3EAD-414F-A57D-C29E1F0C8BA6}">
      <dgm:prSet/>
      <dgm:spPr/>
      <dgm:t>
        <a:bodyPr/>
        <a:lstStyle/>
        <a:p>
          <a:endParaRPr lang="ru-RU"/>
        </a:p>
      </dgm:t>
    </dgm:pt>
    <dgm:pt modelId="{B6DB7DE2-AB94-487D-BD75-38C5B1203801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семинары и тренинги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3E5411-7FEA-44AC-A12C-BEF69B4E29C1}" type="parTrans" cxnId="{40EAFF01-E271-4D18-BD06-A8D4EEAC7E26}">
      <dgm:prSet/>
      <dgm:spPr/>
      <dgm:t>
        <a:bodyPr/>
        <a:lstStyle/>
        <a:p>
          <a:endParaRPr lang="ru-RU"/>
        </a:p>
      </dgm:t>
    </dgm:pt>
    <dgm:pt modelId="{F9701DF5-0DEC-4459-B4FC-4A828D418793}" type="sibTrans" cxnId="{40EAFF01-E271-4D18-BD06-A8D4EEAC7E26}">
      <dgm:prSet/>
      <dgm:spPr/>
      <dgm:t>
        <a:bodyPr/>
        <a:lstStyle/>
        <a:p>
          <a:endParaRPr lang="ru-RU"/>
        </a:p>
      </dgm:t>
    </dgm:pt>
    <dgm:pt modelId="{6F7F01EC-3902-4F1C-A239-BBFB0AEFD944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5F07C0-2022-40C5-9CA7-B6F4B0794CD1}" type="parTrans" cxnId="{125F05FE-E9DA-4E00-9762-BA87530190E4}">
      <dgm:prSet/>
      <dgm:spPr/>
      <dgm:t>
        <a:bodyPr/>
        <a:lstStyle/>
        <a:p>
          <a:endParaRPr lang="ru-RU"/>
        </a:p>
      </dgm:t>
    </dgm:pt>
    <dgm:pt modelId="{EE9BB5F2-37DA-4A98-A4DE-17B0C6616E78}" type="sibTrans" cxnId="{125F05FE-E9DA-4E00-9762-BA87530190E4}">
      <dgm:prSet/>
      <dgm:spPr/>
      <dgm:t>
        <a:bodyPr/>
        <a:lstStyle/>
        <a:p>
          <a:endParaRPr lang="ru-RU"/>
        </a:p>
      </dgm:t>
    </dgm:pt>
    <dgm:pt modelId="{84F296A3-7970-4BC4-A33E-316D55E11F54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открытые показы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9A1E69-21F5-4F9E-8B2E-DAB3938CAD2F}" type="parTrans" cxnId="{E1F4FF8D-1D9B-482F-92A7-207FAA87C312}">
      <dgm:prSet/>
      <dgm:spPr/>
      <dgm:t>
        <a:bodyPr/>
        <a:lstStyle/>
        <a:p>
          <a:endParaRPr lang="ru-RU"/>
        </a:p>
      </dgm:t>
    </dgm:pt>
    <dgm:pt modelId="{577FDE10-F4EC-4105-B226-CAAF55B5BEE7}" type="sibTrans" cxnId="{E1F4FF8D-1D9B-482F-92A7-207FAA87C312}">
      <dgm:prSet/>
      <dgm:spPr/>
      <dgm:t>
        <a:bodyPr/>
        <a:lstStyle/>
        <a:p>
          <a:endParaRPr lang="ru-RU"/>
        </a:p>
      </dgm:t>
    </dgm:pt>
    <dgm:pt modelId="{1C45961D-F417-46AC-ACAC-D5F34C15551B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проекты и выставки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7A227B-3C25-4A71-83D1-AB2074A4026B}" type="parTrans" cxnId="{B369D793-0E73-47D1-BF51-28564EFD186C}">
      <dgm:prSet/>
      <dgm:spPr/>
      <dgm:t>
        <a:bodyPr/>
        <a:lstStyle/>
        <a:p>
          <a:endParaRPr lang="ru-RU"/>
        </a:p>
      </dgm:t>
    </dgm:pt>
    <dgm:pt modelId="{53DE22A7-E496-4D60-B08C-4A7147D6162D}" type="sibTrans" cxnId="{B369D793-0E73-47D1-BF51-28564EFD186C}">
      <dgm:prSet/>
      <dgm:spPr/>
      <dgm:t>
        <a:bodyPr/>
        <a:lstStyle/>
        <a:p>
          <a:endParaRPr lang="ru-RU"/>
        </a:p>
      </dgm:t>
    </dgm:pt>
    <dgm:pt modelId="{AC7C94D1-955A-4789-9F5C-161278A00566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студии и гостиные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B0C091-6837-4CFB-B7A5-519CA7B9A135}" type="parTrans" cxnId="{2DF918CD-1949-4E09-A4BC-2F7776808C5D}">
      <dgm:prSet/>
      <dgm:spPr/>
      <dgm:t>
        <a:bodyPr/>
        <a:lstStyle/>
        <a:p>
          <a:endParaRPr lang="ru-RU"/>
        </a:p>
      </dgm:t>
    </dgm:pt>
    <dgm:pt modelId="{23D954F5-60DC-4C60-87C9-63B22F3E14D1}" type="sibTrans" cxnId="{2DF918CD-1949-4E09-A4BC-2F7776808C5D}">
      <dgm:prSet/>
      <dgm:spPr/>
      <dgm:t>
        <a:bodyPr/>
        <a:lstStyle/>
        <a:p>
          <a:endParaRPr lang="ru-RU"/>
        </a:p>
      </dgm:t>
    </dgm:pt>
    <dgm:pt modelId="{87A99A4A-CF57-44A5-ADDC-83AD5CCF7CAE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8D2F15-AED6-47E2-9F6C-203762498C42}" type="parTrans" cxnId="{190CD4FE-CED6-450A-96E0-8215A42CE1FC}">
      <dgm:prSet/>
      <dgm:spPr/>
      <dgm:t>
        <a:bodyPr/>
        <a:lstStyle/>
        <a:p>
          <a:endParaRPr lang="ru-RU"/>
        </a:p>
      </dgm:t>
    </dgm:pt>
    <dgm:pt modelId="{5D518252-328A-4B71-9361-36FA8BAEF411}" type="sibTrans" cxnId="{190CD4FE-CED6-450A-96E0-8215A42CE1FC}">
      <dgm:prSet/>
      <dgm:spPr/>
      <dgm:t>
        <a:bodyPr/>
        <a:lstStyle/>
        <a:p>
          <a:endParaRPr lang="ru-RU"/>
        </a:p>
      </dgm:t>
    </dgm:pt>
    <dgm:pt modelId="{341C6247-E153-400E-9B96-E71DB161B18A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театры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B3D1E5-140B-4577-BA5E-1579C0964704}" type="parTrans" cxnId="{FB253C62-1B83-4B01-8E87-A08595243B6B}">
      <dgm:prSet/>
      <dgm:spPr/>
      <dgm:t>
        <a:bodyPr/>
        <a:lstStyle/>
        <a:p>
          <a:endParaRPr lang="ru-RU"/>
        </a:p>
      </dgm:t>
    </dgm:pt>
    <dgm:pt modelId="{1178312A-848E-439C-B4A9-D67E75786B26}" type="sibTrans" cxnId="{FB253C62-1B83-4B01-8E87-A08595243B6B}">
      <dgm:prSet/>
      <dgm:spPr/>
      <dgm:t>
        <a:bodyPr/>
        <a:lstStyle/>
        <a:p>
          <a:endParaRPr lang="ru-RU"/>
        </a:p>
      </dgm:t>
    </dgm:pt>
    <dgm:pt modelId="{B9E490E4-62DB-4832-97BD-55FBC7C627EB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2F6956-937C-4140-9477-9AC7A0356D8C}" type="parTrans" cxnId="{85F3FA97-A600-4106-8AED-4E114349BA0D}">
      <dgm:prSet/>
      <dgm:spPr/>
      <dgm:t>
        <a:bodyPr/>
        <a:lstStyle/>
        <a:p>
          <a:endParaRPr lang="ru-RU"/>
        </a:p>
      </dgm:t>
    </dgm:pt>
    <dgm:pt modelId="{1B6EB57E-0970-4A3B-8FB1-85345C35F0DD}" type="sibTrans" cxnId="{85F3FA97-A600-4106-8AED-4E114349BA0D}">
      <dgm:prSet/>
      <dgm:spPr/>
      <dgm:t>
        <a:bodyPr/>
        <a:lstStyle/>
        <a:p>
          <a:endParaRPr lang="ru-RU"/>
        </a:p>
      </dgm:t>
    </dgm:pt>
    <dgm:pt modelId="{4A4A99A0-6631-4C28-9680-D1B422FAF1E6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анкетирование и опрос</a:t>
          </a:r>
        </a:p>
      </dgm:t>
    </dgm:pt>
    <dgm:pt modelId="{AD4B7654-488C-4DC1-9A22-A8B271B05C57}" type="parTrans" cxnId="{741F54E6-E642-4445-97DE-2AA4CDEC20BA}">
      <dgm:prSet/>
      <dgm:spPr/>
      <dgm:t>
        <a:bodyPr/>
        <a:lstStyle/>
        <a:p>
          <a:endParaRPr lang="ru-RU"/>
        </a:p>
      </dgm:t>
    </dgm:pt>
    <dgm:pt modelId="{E1FCAE43-A4BA-46EB-91BF-140F258B2BD2}" type="sibTrans" cxnId="{741F54E6-E642-4445-97DE-2AA4CDEC20BA}">
      <dgm:prSet/>
      <dgm:spPr/>
      <dgm:t>
        <a:bodyPr/>
        <a:lstStyle/>
        <a:p>
          <a:endParaRPr lang="ru-RU"/>
        </a:p>
      </dgm:t>
    </dgm:pt>
    <dgm:pt modelId="{8410D883-B810-4921-8F56-45AFC3381F0D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отзывы</a:t>
          </a:r>
        </a:p>
      </dgm:t>
    </dgm:pt>
    <dgm:pt modelId="{07CB0181-901D-4C69-8C12-A5E9AA7738E2}" type="parTrans" cxnId="{75DE9E26-677D-4F4A-91C7-6ECF1177587D}">
      <dgm:prSet/>
      <dgm:spPr/>
      <dgm:t>
        <a:bodyPr/>
        <a:lstStyle/>
        <a:p>
          <a:endParaRPr lang="ru-RU"/>
        </a:p>
      </dgm:t>
    </dgm:pt>
    <dgm:pt modelId="{FBDB6910-E940-4A57-8335-14514AEC6F7F}" type="sibTrans" cxnId="{75DE9E26-677D-4F4A-91C7-6ECF1177587D}">
      <dgm:prSet/>
      <dgm:spPr/>
      <dgm:t>
        <a:bodyPr/>
        <a:lstStyle/>
        <a:p>
          <a:endParaRPr lang="ru-RU"/>
        </a:p>
      </dgm:t>
    </dgm:pt>
    <dgm:pt modelId="{79269B94-1B53-455C-B054-B61C45CC8BD9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672E2791-9B15-4636-9AA0-53589E858814}" type="parTrans" cxnId="{2A29B697-AF20-454D-A069-35475D5329B0}">
      <dgm:prSet/>
      <dgm:spPr/>
      <dgm:t>
        <a:bodyPr/>
        <a:lstStyle/>
        <a:p>
          <a:endParaRPr lang="ru-RU"/>
        </a:p>
      </dgm:t>
    </dgm:pt>
    <dgm:pt modelId="{8022FB2A-FBF4-4809-8C23-1D9BA8378DC4}" type="sibTrans" cxnId="{2A29B697-AF20-454D-A069-35475D5329B0}">
      <dgm:prSet/>
      <dgm:spPr/>
      <dgm:t>
        <a:bodyPr/>
        <a:lstStyle/>
        <a:p>
          <a:endParaRPr lang="ru-RU"/>
        </a:p>
      </dgm:t>
    </dgm:pt>
    <dgm:pt modelId="{382EB698-4AC3-4FDE-8320-70C08FCADD6A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собрания и конференции</a:t>
          </a:r>
        </a:p>
      </dgm:t>
    </dgm:pt>
    <dgm:pt modelId="{AC28CA9E-D593-40A9-B7DE-334FAB00709E}" type="parTrans" cxnId="{BD9BCA80-F30C-44D8-BB67-5D392E703F2C}">
      <dgm:prSet/>
      <dgm:spPr/>
      <dgm:t>
        <a:bodyPr/>
        <a:lstStyle/>
        <a:p>
          <a:endParaRPr lang="ru-RU"/>
        </a:p>
      </dgm:t>
    </dgm:pt>
    <dgm:pt modelId="{A34EA0BA-B778-4A5B-A527-6824F53789BE}" type="sibTrans" cxnId="{BD9BCA80-F30C-44D8-BB67-5D392E703F2C}">
      <dgm:prSet/>
      <dgm:spPr/>
      <dgm:t>
        <a:bodyPr/>
        <a:lstStyle/>
        <a:p>
          <a:endParaRPr lang="ru-RU"/>
        </a:p>
      </dgm:t>
    </dgm:pt>
    <dgm:pt modelId="{B1B3DB09-39C3-4A27-B8A2-BE0685097DE5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интернет-сайты  (ДОУ и УО)</a:t>
          </a:r>
        </a:p>
      </dgm:t>
    </dgm:pt>
    <dgm:pt modelId="{C112AA91-29B3-4242-BB95-CB8C23F81694}" type="parTrans" cxnId="{F156F9D8-6C1C-4DE4-9481-937CB009FF53}">
      <dgm:prSet/>
      <dgm:spPr/>
      <dgm:t>
        <a:bodyPr/>
        <a:lstStyle/>
        <a:p>
          <a:endParaRPr lang="ru-RU"/>
        </a:p>
      </dgm:t>
    </dgm:pt>
    <dgm:pt modelId="{4412C475-189C-4BA5-B613-E796CA14E4DF}" type="sibTrans" cxnId="{F156F9D8-6C1C-4DE4-9481-937CB009FF53}">
      <dgm:prSet/>
      <dgm:spPr/>
      <dgm:t>
        <a:bodyPr/>
        <a:lstStyle/>
        <a:p>
          <a:endParaRPr lang="ru-RU"/>
        </a:p>
      </dgm:t>
    </dgm:pt>
    <dgm:pt modelId="{6329440F-A873-404D-97E2-DE60DFB1ED01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электронная переписка </a:t>
          </a:r>
        </a:p>
      </dgm:t>
    </dgm:pt>
    <dgm:pt modelId="{392AA629-2F18-44A7-A584-6797AC53D802}" type="parTrans" cxnId="{9CD11947-CCE6-47D8-A94C-B0726F81BB32}">
      <dgm:prSet/>
      <dgm:spPr/>
      <dgm:t>
        <a:bodyPr/>
        <a:lstStyle/>
        <a:p>
          <a:endParaRPr lang="ru-RU"/>
        </a:p>
      </dgm:t>
    </dgm:pt>
    <dgm:pt modelId="{9E8506B4-BD97-401B-83B0-65F9A3962C81}" type="sibTrans" cxnId="{9CD11947-CCE6-47D8-A94C-B0726F81BB32}">
      <dgm:prSet/>
      <dgm:spPr/>
      <dgm:t>
        <a:bodyPr/>
        <a:lstStyle/>
        <a:p>
          <a:endParaRPr lang="ru-RU"/>
        </a:p>
      </dgm:t>
    </dgm:pt>
    <dgm:pt modelId="{E9E37F19-C9E2-4545-BE9D-14B1141F5CA1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патронаж семей воспитанников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58BB51-BE1D-4B59-9116-E6E950A94BD8}" type="parTrans" cxnId="{24801532-06C8-4A53-8882-DCE4207350D9}">
      <dgm:prSet/>
      <dgm:spPr/>
      <dgm:t>
        <a:bodyPr/>
        <a:lstStyle/>
        <a:p>
          <a:endParaRPr lang="ru-RU"/>
        </a:p>
      </dgm:t>
    </dgm:pt>
    <dgm:pt modelId="{DA3F5F64-19AD-4D34-AC53-9B3BEA28BC64}" type="sibTrans" cxnId="{24801532-06C8-4A53-8882-DCE4207350D9}">
      <dgm:prSet/>
      <dgm:spPr/>
      <dgm:t>
        <a:bodyPr/>
        <a:lstStyle/>
        <a:p>
          <a:endParaRPr lang="ru-RU"/>
        </a:p>
      </dgm:t>
    </dgm:pt>
    <dgm:pt modelId="{57A8E4ED-DCF4-42BE-B9E0-BCCBA014DC99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EC250A-7313-43DE-96A0-BB88842266F6}" type="parTrans" cxnId="{BBAAB611-11C4-4725-B8C1-302C24BDF17A}">
      <dgm:prSet/>
      <dgm:spPr/>
      <dgm:t>
        <a:bodyPr/>
        <a:lstStyle/>
        <a:p>
          <a:endParaRPr lang="ru-RU"/>
        </a:p>
      </dgm:t>
    </dgm:pt>
    <dgm:pt modelId="{2F3AB5C6-DA1F-4DDD-ADD7-E8B2A1F95FA7}" type="sibTrans" cxnId="{BBAAB611-11C4-4725-B8C1-302C24BDF17A}">
      <dgm:prSet/>
      <dgm:spPr/>
      <dgm:t>
        <a:bodyPr/>
        <a:lstStyle/>
        <a:p>
          <a:endParaRPr lang="ru-RU"/>
        </a:p>
      </dgm:t>
    </dgm:pt>
    <dgm:pt modelId="{23670959-F925-48A0-BD9F-763FA7D585B2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8A6A00-72A3-4934-98F0-A6F1F0A8491C}" type="parTrans" cxnId="{B99DBFA6-263D-425C-BE15-524CD6C930B9}">
      <dgm:prSet/>
      <dgm:spPr/>
      <dgm:t>
        <a:bodyPr/>
        <a:lstStyle/>
        <a:p>
          <a:endParaRPr lang="ru-RU"/>
        </a:p>
      </dgm:t>
    </dgm:pt>
    <dgm:pt modelId="{7A23A8F5-0AB6-4A1A-BF3C-41770B14432C}" type="sibTrans" cxnId="{B99DBFA6-263D-425C-BE15-524CD6C930B9}">
      <dgm:prSet/>
      <dgm:spPr/>
      <dgm:t>
        <a:bodyPr/>
        <a:lstStyle/>
        <a:p>
          <a:endParaRPr lang="ru-RU"/>
        </a:p>
      </dgm:t>
    </dgm:pt>
    <dgm:pt modelId="{E9407FA6-0C85-472B-9942-84A16B8B8CC1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консультаций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BB78BE-C9F8-4DD1-AF2B-A988687BDC9B}" type="parTrans" cxnId="{2A97E102-C0EF-4914-9EBC-42E7E501EB4D}">
      <dgm:prSet/>
      <dgm:spPr/>
      <dgm:t>
        <a:bodyPr/>
        <a:lstStyle/>
        <a:p>
          <a:endParaRPr lang="ru-RU"/>
        </a:p>
      </dgm:t>
    </dgm:pt>
    <dgm:pt modelId="{A2AB7513-E85F-4F1C-A4F6-63D2A5637E58}" type="sibTrans" cxnId="{2A97E102-C0EF-4914-9EBC-42E7E501EB4D}">
      <dgm:prSet/>
      <dgm:spPr/>
      <dgm:t>
        <a:bodyPr/>
        <a:lstStyle/>
        <a:p>
          <a:endParaRPr lang="ru-RU"/>
        </a:p>
      </dgm:t>
    </dgm:pt>
    <dgm:pt modelId="{E8695409-8F41-4496-B3DE-B7C682D62F81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стенды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96F79A7-30E8-4038-AC90-4EDBD05A8A62}" type="parTrans" cxnId="{F2B6080D-B222-4663-B1C6-76D6BA709180}">
      <dgm:prSet/>
      <dgm:spPr/>
      <dgm:t>
        <a:bodyPr/>
        <a:lstStyle/>
        <a:p>
          <a:endParaRPr lang="ru-RU"/>
        </a:p>
      </dgm:t>
    </dgm:pt>
    <dgm:pt modelId="{9C9FA77C-AB2C-47E5-AD55-343C93B5199B}" type="sibTrans" cxnId="{F2B6080D-B222-4663-B1C6-76D6BA709180}">
      <dgm:prSet/>
      <dgm:spPr/>
      <dgm:t>
        <a:bodyPr/>
        <a:lstStyle/>
        <a:p>
          <a:endParaRPr lang="ru-RU"/>
        </a:p>
      </dgm:t>
    </dgm:pt>
    <dgm:pt modelId="{8CC2771C-9E5D-45B6-84A0-E88278EDBF3C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семейные календари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053899-51D4-47ED-9647-F342BBFDCB87}" type="parTrans" cxnId="{0716C7EE-5D3C-42B3-8FFD-5FE9E5D57129}">
      <dgm:prSet/>
      <dgm:spPr/>
      <dgm:t>
        <a:bodyPr/>
        <a:lstStyle/>
        <a:p>
          <a:endParaRPr lang="ru-RU"/>
        </a:p>
      </dgm:t>
    </dgm:pt>
    <dgm:pt modelId="{A0821667-62EB-42D2-977C-30D45E3C3D15}" type="sibTrans" cxnId="{0716C7EE-5D3C-42B3-8FFD-5FE9E5D57129}">
      <dgm:prSet/>
      <dgm:spPr/>
      <dgm:t>
        <a:bodyPr/>
        <a:lstStyle/>
        <a:p>
          <a:endParaRPr lang="ru-RU"/>
        </a:p>
      </dgm:t>
    </dgm:pt>
    <dgm:pt modelId="{19581F38-6E04-44EE-85E2-0C407261397D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разнообразные буклеты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391449-63D2-46B8-AC3B-C2E61B9A1C9F}" type="parTrans" cxnId="{B9CDE3D7-F635-46E6-9E85-BB482C961B39}">
      <dgm:prSet/>
      <dgm:spPr/>
      <dgm:t>
        <a:bodyPr/>
        <a:lstStyle/>
        <a:p>
          <a:endParaRPr lang="ru-RU"/>
        </a:p>
      </dgm:t>
    </dgm:pt>
    <dgm:pt modelId="{7F70D8B0-9FC5-4315-BEA6-09C2528C6BB2}" type="sibTrans" cxnId="{B9CDE3D7-F635-46E6-9E85-BB482C961B39}">
      <dgm:prSet/>
      <dgm:spPr/>
      <dgm:t>
        <a:bodyPr/>
        <a:lstStyle/>
        <a:p>
          <a:endParaRPr lang="ru-RU"/>
        </a:p>
      </dgm:t>
    </dgm:pt>
    <dgm:pt modelId="{59D7E75C-9846-498F-905F-C39A04B2E280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электронная переписка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8F97C6-5239-4B4B-B4D9-241663997FAF}" type="parTrans" cxnId="{060496BE-B3E0-4FE3-8902-67E4FFD4289C}">
      <dgm:prSet/>
      <dgm:spPr/>
      <dgm:t>
        <a:bodyPr/>
        <a:lstStyle/>
        <a:p>
          <a:endParaRPr lang="ru-RU"/>
        </a:p>
      </dgm:t>
    </dgm:pt>
    <dgm:pt modelId="{310BAADD-D401-4E5F-B50B-7BBCF4F05F47}" type="sibTrans" cxnId="{060496BE-B3E0-4FE3-8902-67E4FFD4289C}">
      <dgm:prSet/>
      <dgm:spPr/>
      <dgm:t>
        <a:bodyPr/>
        <a:lstStyle/>
        <a:p>
          <a:endParaRPr lang="ru-RU"/>
        </a:p>
      </dgm:t>
    </dgm:pt>
    <dgm:pt modelId="{02950A3C-5558-4A49-85F5-BA15B89EB4CB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интернет-сайты  (ДОУ и УО)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C201B4-4BB8-4D38-92A4-ECE51AB96BA1}" type="parTrans" cxnId="{6700F5E1-219E-4354-9539-8DE6BDBF66F3}">
      <dgm:prSet/>
      <dgm:spPr/>
      <dgm:t>
        <a:bodyPr/>
        <a:lstStyle/>
        <a:p>
          <a:endParaRPr lang="ru-RU"/>
        </a:p>
      </dgm:t>
    </dgm:pt>
    <dgm:pt modelId="{FB5E936C-8919-483A-9A39-43743AF4FF89}" type="sibTrans" cxnId="{6700F5E1-219E-4354-9539-8DE6BDBF66F3}">
      <dgm:prSet/>
      <dgm:spPr/>
      <dgm:t>
        <a:bodyPr/>
        <a:lstStyle/>
        <a:p>
          <a:endParaRPr lang="ru-RU"/>
        </a:p>
      </dgm:t>
    </dgm:pt>
    <dgm:pt modelId="{F9B555DD-8819-4E0C-996D-D2133BB50F26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 собрания-встречи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A957DE-3742-4783-91CB-1E0374D01297}" type="parTrans" cxnId="{49147223-D8D7-401F-82D7-9E93948F35EA}">
      <dgm:prSet/>
      <dgm:spPr/>
      <dgm:t>
        <a:bodyPr/>
        <a:lstStyle/>
        <a:p>
          <a:endParaRPr lang="ru-RU"/>
        </a:p>
      </dgm:t>
    </dgm:pt>
    <dgm:pt modelId="{3948115F-AAD3-46C3-856A-00EB3501D0EA}" type="sibTrans" cxnId="{49147223-D8D7-401F-82D7-9E93948F35EA}">
      <dgm:prSet/>
      <dgm:spPr/>
      <dgm:t>
        <a:bodyPr/>
        <a:lstStyle/>
        <a:p>
          <a:endParaRPr lang="ru-RU"/>
        </a:p>
      </dgm:t>
    </dgm:pt>
    <dgm:pt modelId="{79B7A3E3-D926-4221-B5C7-958CD360936A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рукописные и электронные газеты и  журналы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50C7D46-A776-4CA6-BCB2-20D2BE60BE3D}" type="parTrans" cxnId="{F1C0E310-853A-4510-907B-8AF999F8F410}">
      <dgm:prSet/>
      <dgm:spPr/>
      <dgm:t>
        <a:bodyPr/>
        <a:lstStyle/>
        <a:p>
          <a:endParaRPr lang="ru-RU"/>
        </a:p>
      </dgm:t>
    </dgm:pt>
    <dgm:pt modelId="{659409C7-F4A6-4338-9A3C-5872C915A67D}" type="sibTrans" cxnId="{F1C0E310-853A-4510-907B-8AF999F8F410}">
      <dgm:prSet/>
      <dgm:spPr/>
      <dgm:t>
        <a:bodyPr/>
        <a:lstStyle/>
        <a:p>
          <a:endParaRPr lang="ru-RU"/>
        </a:p>
      </dgm:t>
    </dgm:pt>
    <dgm:pt modelId="{1A45C081-D4EC-4205-8414-55EAA7606DF1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собрания и конференции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A659DA-56FA-4BEB-B2FA-8C45430F0E02}" type="parTrans" cxnId="{EC6A4292-70D1-484D-B46B-B8D48503B3CD}">
      <dgm:prSet/>
      <dgm:spPr/>
      <dgm:t>
        <a:bodyPr/>
        <a:lstStyle/>
        <a:p>
          <a:endParaRPr lang="ru-RU"/>
        </a:p>
      </dgm:t>
    </dgm:pt>
    <dgm:pt modelId="{EAEAC025-FC2C-443E-9AFC-822E42B3B7CC}" type="sibTrans" cxnId="{EC6A4292-70D1-484D-B46B-B8D48503B3CD}">
      <dgm:prSet/>
      <dgm:spPr/>
      <dgm:t>
        <a:bodyPr/>
        <a:lstStyle/>
        <a:p>
          <a:endParaRPr lang="ru-RU"/>
        </a:p>
      </dgm:t>
    </dgm:pt>
    <dgm:pt modelId="{BEBF58AD-887A-44F6-9672-9ECE95A62BA1}">
      <dgm:prSet phldrT="[Текст]"/>
      <dgm:spPr>
        <a:solidFill>
          <a:srgbClr val="B2EBFF">
            <a:alpha val="90000"/>
          </a:srgbClr>
        </a:solidFill>
      </dgm:spPr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 дни открытых дверей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DA9F6A-DA56-433B-A458-8C4BD5EB35F7}" type="parTrans" cxnId="{D9F3B81F-850E-4606-9449-AEEBF4DCDB07}">
      <dgm:prSet/>
      <dgm:spPr/>
      <dgm:t>
        <a:bodyPr/>
        <a:lstStyle/>
        <a:p>
          <a:endParaRPr lang="ru-RU"/>
        </a:p>
      </dgm:t>
    </dgm:pt>
    <dgm:pt modelId="{33BEEFA9-9ED3-4EC8-AB50-9D8A6F3E9547}" type="sibTrans" cxnId="{D9F3B81F-850E-4606-9449-AEEBF4DCDB07}">
      <dgm:prSet/>
      <dgm:spPr/>
      <dgm:t>
        <a:bodyPr/>
        <a:lstStyle/>
        <a:p>
          <a:endParaRPr lang="ru-RU"/>
        </a:p>
      </dgm:t>
    </dgm:pt>
    <dgm:pt modelId="{EFC63007-DA43-4E2C-938F-D8ED9E61862D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оценочные листы</a:t>
          </a:r>
        </a:p>
      </dgm:t>
    </dgm:pt>
    <dgm:pt modelId="{DCD101A1-9C93-4C00-A9FD-2E3A5E47BD4C}" type="parTrans" cxnId="{F81E4CAC-4351-4897-982E-344E38B441F5}">
      <dgm:prSet/>
      <dgm:spPr/>
    </dgm:pt>
    <dgm:pt modelId="{8AC606F8-7881-43AB-809C-5C12BF910482}" type="sibTrans" cxnId="{F81E4CAC-4351-4897-982E-344E38B441F5}">
      <dgm:prSet/>
      <dgm:spPr/>
    </dgm:pt>
    <dgm:pt modelId="{1D6FAC93-E11A-4BA0-8266-71CBB050BDAF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групповое обсуждение</a:t>
          </a:r>
        </a:p>
      </dgm:t>
    </dgm:pt>
    <dgm:pt modelId="{D2EEA210-250B-4C67-8B60-537ACF81E6B9}" type="parTrans" cxnId="{0AC88FFE-B729-4FFB-B92D-FCAE328ED4B9}">
      <dgm:prSet/>
      <dgm:spPr/>
    </dgm:pt>
    <dgm:pt modelId="{5326A500-6F80-4461-8DEE-5BAA83FB7174}" type="sibTrans" cxnId="{0AC88FFE-B729-4FFB-B92D-FCAE328ED4B9}">
      <dgm:prSet/>
      <dgm:spPr/>
    </dgm:pt>
    <dgm:pt modelId="{37896CDD-5A1E-4BD8-9765-D9CD7CB1F525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18018D-1295-4520-9A02-E09033EBCDA4}" type="parTrans" cxnId="{4B7F0F88-6225-4738-AB86-0D6C4D7EEB37}">
      <dgm:prSet/>
      <dgm:spPr/>
    </dgm:pt>
    <dgm:pt modelId="{2B293D0F-CE8C-4331-AC27-A671C03E9DEB}" type="sibTrans" cxnId="{4B7F0F88-6225-4738-AB86-0D6C4D7EEB37}">
      <dgm:prSet/>
      <dgm:spPr/>
    </dgm:pt>
    <dgm:pt modelId="{55E72FB0-D68C-4CBC-9A84-8E64D7639831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школа молодых родителей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15FA80-614D-44F4-AF5C-280B76515F2D}" type="parTrans" cxnId="{4E239199-1E50-4234-9526-F3523C184E88}">
      <dgm:prSet/>
      <dgm:spPr/>
    </dgm:pt>
    <dgm:pt modelId="{882CD829-E527-45CF-9DDA-695277EB3411}" type="sibTrans" cxnId="{4E239199-1E50-4234-9526-F3523C184E88}">
      <dgm:prSet/>
      <dgm:spPr/>
    </dgm:pt>
    <dgm:pt modelId="{54820DE4-B626-4CFE-9BDD-F69F5095DDBD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школа родителей будущих первоклассников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D104A5-3A05-4E66-8C36-58F222D5528A}" type="parTrans" cxnId="{9A3042A2-D9E7-4478-9665-7F51314ED6D9}">
      <dgm:prSet/>
      <dgm:spPr/>
    </dgm:pt>
    <dgm:pt modelId="{05B955C9-6DB6-4A2F-BF38-C9F0727B5DD5}" type="sibTrans" cxnId="{9A3042A2-D9E7-4478-9665-7F51314ED6D9}">
      <dgm:prSet/>
      <dgm:spPr/>
    </dgm:pt>
    <dgm:pt modelId="{B9E1FF67-2325-428E-B9C0-8BBE5E79BE99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собрания-встречи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1B63A345-4A23-4F51-8D47-17C1F07BBC95}" type="sibTrans" cxnId="{525F2ECC-83D0-45FE-A1A9-D8C786107AE1}">
      <dgm:prSet/>
      <dgm:spPr/>
      <dgm:t>
        <a:bodyPr/>
        <a:lstStyle/>
        <a:p>
          <a:endParaRPr lang="ru-RU"/>
        </a:p>
      </dgm:t>
    </dgm:pt>
    <dgm:pt modelId="{7C4B0513-0726-4950-96AE-4659A2B0B9D3}" type="parTrans" cxnId="{525F2ECC-83D0-45FE-A1A9-D8C786107AE1}">
      <dgm:prSet/>
      <dgm:spPr/>
      <dgm:t>
        <a:bodyPr/>
        <a:lstStyle/>
        <a:p>
          <a:endParaRPr lang="ru-RU"/>
        </a:p>
      </dgm:t>
    </dgm:pt>
    <dgm:pt modelId="{20B94571-040A-4D56-A262-49E71B445F3F}">
      <dgm:prSet phldrT="[Текст]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E141CBF3-954D-4256-9C96-597903C70951}" type="sibTrans" cxnId="{FEC446E3-FBF9-481E-B02C-D983425759AD}">
      <dgm:prSet/>
      <dgm:spPr/>
      <dgm:t>
        <a:bodyPr/>
        <a:lstStyle/>
        <a:p>
          <a:endParaRPr lang="ru-RU"/>
        </a:p>
      </dgm:t>
    </dgm:pt>
    <dgm:pt modelId="{37EDFA44-9178-4022-9A48-AB8C7A7820DC}" type="parTrans" cxnId="{FEC446E3-FBF9-481E-B02C-D983425759AD}">
      <dgm:prSet/>
      <dgm:spPr/>
      <dgm:t>
        <a:bodyPr/>
        <a:lstStyle/>
        <a:p>
          <a:endParaRPr lang="ru-RU"/>
        </a:p>
      </dgm:t>
    </dgm:pt>
    <dgm:pt modelId="{F42097F6-33C4-48FA-B921-BD03585A9168}" type="pres">
      <dgm:prSet presAssocID="{0C9439B4-3E8C-4B88-9E69-CA2AE1A6B1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C3FD64-C7B3-421F-8E93-10BFA606202C}" type="pres">
      <dgm:prSet presAssocID="{F1B508FA-97D9-469F-8386-FF31A12C6880}" presName="composite" presStyleCnt="0"/>
      <dgm:spPr/>
    </dgm:pt>
    <dgm:pt modelId="{E14BF86F-88A9-4891-81AB-0C1C1CD9B72B}" type="pres">
      <dgm:prSet presAssocID="{F1B508FA-97D9-469F-8386-FF31A12C688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2799-16A3-46F9-89B6-FA76245E40EC}" type="pres">
      <dgm:prSet presAssocID="{F1B508FA-97D9-469F-8386-FF31A12C688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C9713-1F99-4F58-9939-38DE97415C74}" type="pres">
      <dgm:prSet presAssocID="{F62A8683-D266-4918-A08A-B01D23AC1D1F}" presName="space" presStyleCnt="0"/>
      <dgm:spPr/>
    </dgm:pt>
    <dgm:pt modelId="{B9FF3B7B-CB29-4FD8-B27F-5C49CCEBCAF2}" type="pres">
      <dgm:prSet presAssocID="{43BA740F-6E8B-43CD-9EE2-B2B746B33E88}" presName="composite" presStyleCnt="0"/>
      <dgm:spPr/>
    </dgm:pt>
    <dgm:pt modelId="{FF5353E0-E511-4B05-979A-521697F5804A}" type="pres">
      <dgm:prSet presAssocID="{43BA740F-6E8B-43CD-9EE2-B2B746B33E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94DF-3037-4C99-BED6-EB48FB2D4912}" type="pres">
      <dgm:prSet presAssocID="{43BA740F-6E8B-43CD-9EE2-B2B746B33E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2A870-66C4-4275-8422-3AE8A6F165C5}" type="pres">
      <dgm:prSet presAssocID="{F1585E8E-FC4F-4BB5-B1A5-E333E6E3E308}" presName="space" presStyleCnt="0"/>
      <dgm:spPr/>
    </dgm:pt>
    <dgm:pt modelId="{2BAA0AF0-2EDA-4101-B6D5-1BB8DA1AF08A}" type="pres">
      <dgm:prSet presAssocID="{71ECEDFD-A96D-4A12-8A36-BCD33CE0DA1A}" presName="composite" presStyleCnt="0"/>
      <dgm:spPr/>
    </dgm:pt>
    <dgm:pt modelId="{E0E1373F-497C-44AC-9967-6C9D9AE88E41}" type="pres">
      <dgm:prSet presAssocID="{71ECEDFD-A96D-4A12-8A36-BCD33CE0DA1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2316-00B3-4768-B495-92B291408644}" type="pres">
      <dgm:prSet presAssocID="{71ECEDFD-A96D-4A12-8A36-BCD33CE0DA1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E4CAC-4351-4897-982E-344E38B441F5}" srcId="{71ECEDFD-A96D-4A12-8A36-BCD33CE0DA1A}" destId="{EFC63007-DA43-4E2C-938F-D8ED9E61862D}" srcOrd="2" destOrd="0" parTransId="{DCD101A1-9C93-4C00-A9FD-2E3A5E47BD4C}" sibTransId="{8AC606F8-7881-43AB-809C-5C12BF910482}"/>
    <dgm:cxn modelId="{F6B22B35-901C-45F2-9428-7E34D252C9CA}" type="presOf" srcId="{37896CDD-5A1E-4BD8-9765-D9CD7CB1F525}" destId="{50D294DF-3037-4C99-BED6-EB48FB2D4912}" srcOrd="0" destOrd="7" presId="urn:microsoft.com/office/officeart/2005/8/layout/hList1"/>
    <dgm:cxn modelId="{B076D476-0228-4AEA-BA22-D0C305CC5E9E}" type="presOf" srcId="{B9E490E4-62DB-4832-97BD-55FBC7C627EB}" destId="{50D294DF-3037-4C99-BED6-EB48FB2D4912}" srcOrd="0" destOrd="12" presId="urn:microsoft.com/office/officeart/2005/8/layout/hList1"/>
    <dgm:cxn modelId="{2A29B697-AF20-454D-A069-35475D5329B0}" srcId="{71ECEDFD-A96D-4A12-8A36-BCD33CE0DA1A}" destId="{79269B94-1B53-455C-B054-B61C45CC8BD9}" srcOrd="4" destOrd="0" parTransId="{672E2791-9B15-4636-9AA0-53589E858814}" sibTransId="{8022FB2A-FBF4-4809-8C23-1D9BA8378DC4}"/>
    <dgm:cxn modelId="{C7E3952D-4102-4874-9A10-CFF78050A768}" type="presOf" srcId="{79B7A3E3-D926-4221-B5C7-958CD360936A}" destId="{69DB2799-16A3-46F9-89B6-FA76245E40EC}" srcOrd="0" destOrd="9" presId="urn:microsoft.com/office/officeart/2005/8/layout/hList1"/>
    <dgm:cxn modelId="{060496BE-B3E0-4FE3-8902-67E4FFD4289C}" srcId="{F1B508FA-97D9-469F-8386-FF31A12C6880}" destId="{59D7E75C-9846-498F-905F-C39A04B2E280}" srcOrd="13" destOrd="0" parTransId="{3B8F97C6-5239-4B4B-B4D9-241663997FAF}" sibTransId="{310BAADD-D401-4E5F-B50B-7BBCF4F05F47}"/>
    <dgm:cxn modelId="{9A3042A2-D9E7-4478-9665-7F51314ED6D9}" srcId="{43BA740F-6E8B-43CD-9EE2-B2B746B33E88}" destId="{54820DE4-B626-4CFE-9BDD-F69F5095DDBD}" srcOrd="9" destOrd="0" parTransId="{23D104A5-3A05-4E66-8C36-58F222D5528A}" sibTransId="{05B955C9-6DB6-4A2F-BF38-C9F0727B5DD5}"/>
    <dgm:cxn modelId="{07BB2A59-769C-42C2-AFB4-FB67AD9BEEEF}" type="presOf" srcId="{E8695409-8F41-4496-B3DE-B7C682D62F81}" destId="{69DB2799-16A3-46F9-89B6-FA76245E40EC}" srcOrd="0" destOrd="5" presId="urn:microsoft.com/office/officeart/2005/8/layout/hList1"/>
    <dgm:cxn modelId="{4568BC2B-BAAB-4117-9E54-F3ABD5E3E3CE}" srcId="{71ECEDFD-A96D-4A12-8A36-BCD33CE0DA1A}" destId="{58F1B450-2BF3-499A-BE0E-9979CE24C657}" srcOrd="0" destOrd="0" parTransId="{C6C023B3-92A9-448D-9824-725CA77F22B6}" sibTransId="{4D90E185-6EE3-4C93-AEAA-C7930113672D}"/>
    <dgm:cxn modelId="{BBAAB611-11C4-4725-B8C1-302C24BDF17A}" srcId="{F1B508FA-97D9-469F-8386-FF31A12C6880}" destId="{57A8E4ED-DCF4-42BE-B9E0-BCCBA014DC99}" srcOrd="2" destOrd="0" parTransId="{53EC250A-7313-43DE-96A0-BB88842266F6}" sibTransId="{2F3AB5C6-DA1F-4DDD-ADD7-E8B2A1F95FA7}"/>
    <dgm:cxn modelId="{40EAFF01-E271-4D18-BD06-A8D4EEAC7E26}" srcId="{43BA740F-6E8B-43CD-9EE2-B2B746B33E88}" destId="{B6DB7DE2-AB94-487D-BD75-38C5B1203801}" srcOrd="2" destOrd="0" parTransId="{873E5411-7FEA-44AC-A12C-BEF69B4E29C1}" sibTransId="{F9701DF5-0DEC-4459-B4FC-4A828D418793}"/>
    <dgm:cxn modelId="{1C4249CC-19A6-4597-AB0D-02CE2D8D7A96}" srcId="{F1B508FA-97D9-469F-8386-FF31A12C6880}" destId="{E15F5AF1-CA1B-4B36-8A89-C74F119D6830}" srcOrd="0" destOrd="0" parTransId="{00FFBBE8-F535-46AF-AA44-819368EFF702}" sibTransId="{4378574E-2697-4A4F-9958-07596323A5B6}"/>
    <dgm:cxn modelId="{F473BE29-DE98-4CCC-8FFC-68A52617E53E}" type="presOf" srcId="{F9B555DD-8819-4E0C-996D-D2133BB50F26}" destId="{69DB2799-16A3-46F9-89B6-FA76245E40EC}" srcOrd="0" destOrd="8" presId="urn:microsoft.com/office/officeart/2005/8/layout/hList1"/>
    <dgm:cxn modelId="{8C6F3775-4414-4679-926D-F8F9937E0BDA}" type="presOf" srcId="{382EB698-4AC3-4FDE-8320-70C08FCADD6A}" destId="{79012316-00B3-4768-B495-92B291408644}" srcOrd="0" destOrd="7" presId="urn:microsoft.com/office/officeart/2005/8/layout/hList1"/>
    <dgm:cxn modelId="{9CD11947-CCE6-47D8-A94C-B0726F81BB32}" srcId="{71ECEDFD-A96D-4A12-8A36-BCD33CE0DA1A}" destId="{6329440F-A873-404D-97E2-DE60DFB1ED01}" srcOrd="10" destOrd="0" parTransId="{392AA629-2F18-44A7-A584-6797AC53D802}" sibTransId="{9E8506B4-BD97-401B-83B0-65F9A3962C81}"/>
    <dgm:cxn modelId="{3F80869F-B3BE-44FC-9C43-F9963C60E378}" type="presOf" srcId="{6329440F-A873-404D-97E2-DE60DFB1ED01}" destId="{79012316-00B3-4768-B495-92B291408644}" srcOrd="0" destOrd="10" presId="urn:microsoft.com/office/officeart/2005/8/layout/hList1"/>
    <dgm:cxn modelId="{F2B6080D-B222-4663-B1C6-76D6BA709180}" srcId="{F1B508FA-97D9-469F-8386-FF31A12C6880}" destId="{E8695409-8F41-4496-B3DE-B7C682D62F81}" srcOrd="5" destOrd="0" parTransId="{596F79A7-30E8-4038-AC90-4EDBD05A8A62}" sibTransId="{9C9FA77C-AB2C-47E5-AD55-343C93B5199B}"/>
    <dgm:cxn modelId="{A0889349-6B81-4ED9-BCA2-CB8F10C9E825}" type="presOf" srcId="{B6DB7DE2-AB94-487D-BD75-38C5B1203801}" destId="{50D294DF-3037-4C99-BED6-EB48FB2D4912}" srcOrd="0" destOrd="2" presId="urn:microsoft.com/office/officeart/2005/8/layout/hList1"/>
    <dgm:cxn modelId="{D7B021FF-0E02-4963-BEE0-0BB248488A6E}" type="presOf" srcId="{EFC63007-DA43-4E2C-938F-D8ED9E61862D}" destId="{79012316-00B3-4768-B495-92B291408644}" srcOrd="0" destOrd="2" presId="urn:microsoft.com/office/officeart/2005/8/layout/hList1"/>
    <dgm:cxn modelId="{621657E6-B85F-464C-8C77-278992945257}" type="presOf" srcId="{19581F38-6E04-44EE-85E2-0C407261397D}" destId="{69DB2799-16A3-46F9-89B6-FA76245E40EC}" srcOrd="0" destOrd="11" presId="urn:microsoft.com/office/officeart/2005/8/layout/hList1"/>
    <dgm:cxn modelId="{FEC446E3-FBF9-481E-B02C-D983425759AD}" srcId="{71ECEDFD-A96D-4A12-8A36-BCD33CE0DA1A}" destId="{20B94571-040A-4D56-A262-49E71B445F3F}" srcOrd="5" destOrd="0" parTransId="{37EDFA44-9178-4022-9A48-AB8C7A7820DC}" sibTransId="{E141CBF3-954D-4256-9C96-597903C70951}"/>
    <dgm:cxn modelId="{85F3FA97-A600-4106-8AED-4E114349BA0D}" srcId="{43BA740F-6E8B-43CD-9EE2-B2B746B33E88}" destId="{B9E490E4-62DB-4832-97BD-55FBC7C627EB}" srcOrd="12" destOrd="0" parTransId="{CE2F6956-937C-4140-9477-9AC7A0356D8C}" sibTransId="{1B6EB57E-0970-4A3B-8FB1-85345C35F0DD}"/>
    <dgm:cxn modelId="{EDF50D4C-66B7-475D-B380-334734460851}" type="presOf" srcId="{57A8E4ED-DCF4-42BE-B9E0-BCCBA014DC99}" destId="{69DB2799-16A3-46F9-89B6-FA76245E40EC}" srcOrd="0" destOrd="2" presId="urn:microsoft.com/office/officeart/2005/8/layout/hList1"/>
    <dgm:cxn modelId="{DB3FB46D-3525-48A9-9837-F3021A22D600}" type="presOf" srcId="{0C9439B4-3E8C-4B88-9E69-CA2AE1A6B17E}" destId="{F42097F6-33C4-48FA-B921-BD03585A9168}" srcOrd="0" destOrd="0" presId="urn:microsoft.com/office/officeart/2005/8/layout/hList1"/>
    <dgm:cxn modelId="{B1DE4D9C-E6B4-45CF-A5D1-E952540B5EB2}" srcId="{0C9439B4-3E8C-4B88-9E69-CA2AE1A6B17E}" destId="{F1B508FA-97D9-469F-8386-FF31A12C6880}" srcOrd="0" destOrd="0" parTransId="{D0E8E9BE-4F64-4DF3-B8A8-378A99ED5103}" sibTransId="{F62A8683-D266-4918-A08A-B01D23AC1D1F}"/>
    <dgm:cxn modelId="{75DE9E26-677D-4F4A-91C7-6ECF1177587D}" srcId="{71ECEDFD-A96D-4A12-8A36-BCD33CE0DA1A}" destId="{8410D883-B810-4921-8F56-45AFC3381F0D}" srcOrd="3" destOrd="0" parTransId="{07CB0181-901D-4C69-8C12-A5E9AA7738E2}" sibTransId="{FBDB6910-E940-4A57-8335-14514AEC6F7F}"/>
    <dgm:cxn modelId="{B369D793-0E73-47D1-BF51-28564EFD186C}" srcId="{43BA740F-6E8B-43CD-9EE2-B2B746B33E88}" destId="{1C45961D-F417-46AC-ACAC-D5F34C15551B}" srcOrd="5" destOrd="0" parTransId="{D87A227B-3C25-4A71-83D1-AB2074A4026B}" sibTransId="{53DE22A7-E496-4D60-B08C-4A7147D6162D}"/>
    <dgm:cxn modelId="{0A33FD16-CD30-4569-90D5-E6546B09FBBF}" type="presOf" srcId="{E15F5AF1-CA1B-4B36-8A89-C74F119D6830}" destId="{69DB2799-16A3-46F9-89B6-FA76245E40EC}" srcOrd="0" destOrd="0" presId="urn:microsoft.com/office/officeart/2005/8/layout/hList1"/>
    <dgm:cxn modelId="{959C2D48-AFFD-4E3C-ACBF-86B56714C78A}" type="presOf" srcId="{8E0C46A5-E77C-474E-9C51-B63959115FC1}" destId="{50D294DF-3037-4C99-BED6-EB48FB2D4912}" srcOrd="0" destOrd="0" presId="urn:microsoft.com/office/officeart/2005/8/layout/hList1"/>
    <dgm:cxn modelId="{A7C4A97C-E0DD-473C-990B-C011FE95FE4B}" type="presOf" srcId="{23670959-F925-48A0-BD9F-763FA7D585B2}" destId="{69DB2799-16A3-46F9-89B6-FA76245E40EC}" srcOrd="0" destOrd="3" presId="urn:microsoft.com/office/officeart/2005/8/layout/hList1"/>
    <dgm:cxn modelId="{DFEF5D07-1E0E-4B04-A919-39B34A14E645}" type="presOf" srcId="{54820DE4-B626-4CFE-9BDD-F69F5095DDBD}" destId="{50D294DF-3037-4C99-BED6-EB48FB2D4912}" srcOrd="0" destOrd="9" presId="urn:microsoft.com/office/officeart/2005/8/layout/hList1"/>
    <dgm:cxn modelId="{4E239199-1E50-4234-9526-F3523C184E88}" srcId="{43BA740F-6E8B-43CD-9EE2-B2B746B33E88}" destId="{55E72FB0-D68C-4CBC-9A84-8E64D7639831}" srcOrd="8" destOrd="0" parTransId="{7715FA80-614D-44F4-AF5C-280B76515F2D}" sibTransId="{882CD829-E527-45CF-9DDA-695277EB3411}"/>
    <dgm:cxn modelId="{A89500D0-799A-4D20-8F73-D3D63914C92A}" type="presOf" srcId="{59D7E75C-9846-498F-905F-C39A04B2E280}" destId="{69DB2799-16A3-46F9-89B6-FA76245E40EC}" srcOrd="0" destOrd="13" presId="urn:microsoft.com/office/officeart/2005/8/layout/hList1"/>
    <dgm:cxn modelId="{8687EDB7-8B68-484C-928B-0621E8D27462}" type="presOf" srcId="{71ECEDFD-A96D-4A12-8A36-BCD33CE0DA1A}" destId="{E0E1373F-497C-44AC-9967-6C9D9AE88E41}" srcOrd="0" destOrd="0" presId="urn:microsoft.com/office/officeart/2005/8/layout/hList1"/>
    <dgm:cxn modelId="{A339AC19-9C15-468E-8C96-880D78B0E7E4}" type="presOf" srcId="{B9E1FF67-2325-428E-B9C0-8BBE5E79BE99}" destId="{79012316-00B3-4768-B495-92B291408644}" srcOrd="0" destOrd="6" presId="urn:microsoft.com/office/officeart/2005/8/layout/hList1"/>
    <dgm:cxn modelId="{D70A0018-5FD8-4552-BDD7-89F9D3EA3D2A}" type="presOf" srcId="{84F296A3-7970-4BC4-A33E-316D55E11F54}" destId="{50D294DF-3037-4C99-BED6-EB48FB2D4912}" srcOrd="0" destOrd="4" presId="urn:microsoft.com/office/officeart/2005/8/layout/hList1"/>
    <dgm:cxn modelId="{E1F4FF8D-1D9B-482F-92A7-207FAA87C312}" srcId="{43BA740F-6E8B-43CD-9EE2-B2B746B33E88}" destId="{84F296A3-7970-4BC4-A33E-316D55E11F54}" srcOrd="4" destOrd="0" parTransId="{139A1E69-21F5-4F9E-8B2E-DAB3938CAD2F}" sibTransId="{577FDE10-F4EC-4105-B226-CAAF55B5BEE7}"/>
    <dgm:cxn modelId="{BD9BCA80-F30C-44D8-BB67-5D392E703F2C}" srcId="{71ECEDFD-A96D-4A12-8A36-BCD33CE0DA1A}" destId="{382EB698-4AC3-4FDE-8320-70C08FCADD6A}" srcOrd="7" destOrd="0" parTransId="{AC28CA9E-D593-40A9-B7DE-334FAB00709E}" sibTransId="{A34EA0BA-B778-4A5B-A527-6824F53789BE}"/>
    <dgm:cxn modelId="{1EE26D3F-D218-4CE1-B501-2BB89663828A}" type="presOf" srcId="{1D6FAC93-E11A-4BA0-8266-71CBB050BDAF}" destId="{79012316-00B3-4768-B495-92B291408644}" srcOrd="0" destOrd="8" presId="urn:microsoft.com/office/officeart/2005/8/layout/hList1"/>
    <dgm:cxn modelId="{E9A87729-258A-4179-9769-D53539B1F627}" type="presOf" srcId="{4A4A99A0-6631-4C28-9680-D1B422FAF1E6}" destId="{79012316-00B3-4768-B495-92B291408644}" srcOrd="0" destOrd="1" presId="urn:microsoft.com/office/officeart/2005/8/layout/hList1"/>
    <dgm:cxn modelId="{25B7EE69-2309-432F-B560-B0C8731A0E86}" type="presOf" srcId="{6F7F01EC-3902-4F1C-A239-BBFB0AEFD944}" destId="{50D294DF-3037-4C99-BED6-EB48FB2D4912}" srcOrd="0" destOrd="3" presId="urn:microsoft.com/office/officeart/2005/8/layout/hList1"/>
    <dgm:cxn modelId="{28CF76EC-2B74-4CE3-A086-4E9030FCFAAB}" type="presOf" srcId="{E9E37F19-C9E2-4545-BE9D-14B1141F5CA1}" destId="{69DB2799-16A3-46F9-89B6-FA76245E40EC}" srcOrd="0" destOrd="1" presId="urn:microsoft.com/office/officeart/2005/8/layout/hList1"/>
    <dgm:cxn modelId="{CE5F5F97-73C6-49A8-BDD7-68C32F2FBD9C}" type="presOf" srcId="{1C45961D-F417-46AC-ACAC-D5F34C15551B}" destId="{50D294DF-3037-4C99-BED6-EB48FB2D4912}" srcOrd="0" destOrd="5" presId="urn:microsoft.com/office/officeart/2005/8/layout/hList1"/>
    <dgm:cxn modelId="{6700F5E1-219E-4354-9539-8DE6BDBF66F3}" srcId="{F1B508FA-97D9-469F-8386-FF31A12C6880}" destId="{02950A3C-5558-4A49-85F5-BA15B89EB4CB}" srcOrd="12" destOrd="0" parTransId="{DDC201B4-4BB8-4D38-92A4-ECE51AB96BA1}" sibTransId="{FB5E936C-8919-483A-9A39-43743AF4FF89}"/>
    <dgm:cxn modelId="{37D5880E-08DD-4AFC-9E0E-EA4C0E740E6A}" type="presOf" srcId="{AC7C94D1-955A-4789-9F5C-161278A00566}" destId="{50D294DF-3037-4C99-BED6-EB48FB2D4912}" srcOrd="0" destOrd="6" presId="urn:microsoft.com/office/officeart/2005/8/layout/hList1"/>
    <dgm:cxn modelId="{F156F9D8-6C1C-4DE4-9481-937CB009FF53}" srcId="{71ECEDFD-A96D-4A12-8A36-BCD33CE0DA1A}" destId="{B1B3DB09-39C3-4A27-B8A2-BE0685097DE5}" srcOrd="9" destOrd="0" parTransId="{C112AA91-29B3-4242-BB95-CB8C23F81694}" sibTransId="{4412C475-189C-4BA5-B613-E796CA14E4DF}"/>
    <dgm:cxn modelId="{FB253C62-1B83-4B01-8E87-A08595243B6B}" srcId="{43BA740F-6E8B-43CD-9EE2-B2B746B33E88}" destId="{341C6247-E153-400E-9B96-E71DB161B18A}" srcOrd="11" destOrd="0" parTransId="{64B3D1E5-140B-4577-BA5E-1579C0964704}" sibTransId="{1178312A-848E-439C-B4A9-D67E75786B26}"/>
    <dgm:cxn modelId="{F1C0E310-853A-4510-907B-8AF999F8F410}" srcId="{F1B508FA-97D9-469F-8386-FF31A12C6880}" destId="{79B7A3E3-D926-4221-B5C7-958CD360936A}" srcOrd="9" destOrd="0" parTransId="{450C7D46-A776-4CA6-BCB2-20D2BE60BE3D}" sibTransId="{659409C7-F4A6-4338-9A3C-5872C915A67D}"/>
    <dgm:cxn modelId="{DEAE832A-515D-4B8F-BC08-4C552F821F58}" srcId="{43BA740F-6E8B-43CD-9EE2-B2B746B33E88}" destId="{8E0C46A5-E77C-474E-9C51-B63959115FC1}" srcOrd="0" destOrd="0" parTransId="{3C0E99B2-FF4A-41DF-B28E-03390DFC6A32}" sibTransId="{6F06C56D-B8B9-4E98-B7FB-6EFE27DFB46B}"/>
    <dgm:cxn modelId="{50F7CB72-CE44-48DC-9FAD-C55E7ECFB34D}" srcId="{0C9439B4-3E8C-4B88-9E69-CA2AE1A6B17E}" destId="{71ECEDFD-A96D-4A12-8A36-BCD33CE0DA1A}" srcOrd="2" destOrd="0" parTransId="{A290B0B4-53E3-4BE2-9398-EC561062E1D7}" sibTransId="{D660A333-D3C7-4C15-A7A2-5A066B17EFF7}"/>
    <dgm:cxn modelId="{190CD4FE-CED6-450A-96E0-8215A42CE1FC}" srcId="{43BA740F-6E8B-43CD-9EE2-B2B746B33E88}" destId="{87A99A4A-CF57-44A5-ADDC-83AD5CCF7CAE}" srcOrd="10" destOrd="0" parTransId="{7F8D2F15-AED6-47E2-9F6C-203762498C42}" sibTransId="{5D518252-328A-4B71-9361-36FA8BAEF411}"/>
    <dgm:cxn modelId="{24801532-06C8-4A53-8882-DCE4207350D9}" srcId="{F1B508FA-97D9-469F-8386-FF31A12C6880}" destId="{E9E37F19-C9E2-4545-BE9D-14B1141F5CA1}" srcOrd="1" destOrd="0" parTransId="{6D58BB51-BE1D-4B59-9116-E6E950A94BD8}" sibTransId="{DA3F5F64-19AD-4D34-AC53-9B3BEA28BC64}"/>
    <dgm:cxn modelId="{4B7F0F88-6225-4738-AB86-0D6C4D7EEB37}" srcId="{43BA740F-6E8B-43CD-9EE2-B2B746B33E88}" destId="{37896CDD-5A1E-4BD8-9765-D9CD7CB1F525}" srcOrd="7" destOrd="0" parTransId="{A918018D-1295-4520-9A02-E09033EBCDA4}" sibTransId="{2B293D0F-CE8C-4331-AC27-A671C03E9DEB}"/>
    <dgm:cxn modelId="{BC72B995-B0DA-4822-BA20-0987BEC4C248}" type="presOf" srcId="{1A45C081-D4EC-4205-8414-55EAA7606DF1}" destId="{69DB2799-16A3-46F9-89B6-FA76245E40EC}" srcOrd="0" destOrd="6" presId="urn:microsoft.com/office/officeart/2005/8/layout/hList1"/>
    <dgm:cxn modelId="{A71095C0-A71C-45A8-8457-66C153397450}" type="presOf" srcId="{43BA740F-6E8B-43CD-9EE2-B2B746B33E88}" destId="{FF5353E0-E511-4B05-979A-521697F5804A}" srcOrd="0" destOrd="0" presId="urn:microsoft.com/office/officeart/2005/8/layout/hList1"/>
    <dgm:cxn modelId="{FE17786F-2969-4DF8-B78A-824003F7627E}" type="presOf" srcId="{02950A3C-5558-4A49-85F5-BA15B89EB4CB}" destId="{69DB2799-16A3-46F9-89B6-FA76245E40EC}" srcOrd="0" destOrd="12" presId="urn:microsoft.com/office/officeart/2005/8/layout/hList1"/>
    <dgm:cxn modelId="{104ECC82-0AE7-4507-85CC-E58B292AFE15}" type="presOf" srcId="{8410D883-B810-4921-8F56-45AFC3381F0D}" destId="{79012316-00B3-4768-B495-92B291408644}" srcOrd="0" destOrd="3" presId="urn:microsoft.com/office/officeart/2005/8/layout/hList1"/>
    <dgm:cxn modelId="{32AF8492-B31F-4AA1-88B4-C9C5C721F92D}" type="presOf" srcId="{20B94571-040A-4D56-A262-49E71B445F3F}" destId="{79012316-00B3-4768-B495-92B291408644}" srcOrd="0" destOrd="5" presId="urn:microsoft.com/office/officeart/2005/8/layout/hList1"/>
    <dgm:cxn modelId="{B10011FA-0533-4079-A40E-AEC43112B7AA}" type="presOf" srcId="{79269B94-1B53-455C-B054-B61C45CC8BD9}" destId="{79012316-00B3-4768-B495-92B291408644}" srcOrd="0" destOrd="4" presId="urn:microsoft.com/office/officeart/2005/8/layout/hList1"/>
    <dgm:cxn modelId="{0940AB5D-52F7-4358-9144-C2F4E27F3DF2}" type="presOf" srcId="{55E72FB0-D68C-4CBC-9A84-8E64D7639831}" destId="{50D294DF-3037-4C99-BED6-EB48FB2D4912}" srcOrd="0" destOrd="8" presId="urn:microsoft.com/office/officeart/2005/8/layout/hList1"/>
    <dgm:cxn modelId="{49147223-D8D7-401F-82D7-9E93948F35EA}" srcId="{F1B508FA-97D9-469F-8386-FF31A12C6880}" destId="{F9B555DD-8819-4E0C-996D-D2133BB50F26}" srcOrd="8" destOrd="0" parTransId="{87A957DE-3742-4783-91CB-1E0374D01297}" sibTransId="{3948115F-AAD3-46C3-856A-00EB3501D0EA}"/>
    <dgm:cxn modelId="{0AC88FFE-B729-4FFB-B92D-FCAE328ED4B9}" srcId="{71ECEDFD-A96D-4A12-8A36-BCD33CE0DA1A}" destId="{1D6FAC93-E11A-4BA0-8266-71CBB050BDAF}" srcOrd="8" destOrd="0" parTransId="{D2EEA210-250B-4C67-8B60-537ACF81E6B9}" sibTransId="{5326A500-6F80-4461-8DEE-5BAA83FB7174}"/>
    <dgm:cxn modelId="{B9CDE3D7-F635-46E6-9E85-BB482C961B39}" srcId="{F1B508FA-97D9-469F-8386-FF31A12C6880}" destId="{19581F38-6E04-44EE-85E2-0C407261397D}" srcOrd="11" destOrd="0" parTransId="{EF391449-63D2-46B8-AC3B-C2E61B9A1C9F}" sibTransId="{7F70D8B0-9FC5-4315-BEA6-09C2528C6BB2}"/>
    <dgm:cxn modelId="{EC6A4292-70D1-484D-B46B-B8D48503B3CD}" srcId="{F1B508FA-97D9-469F-8386-FF31A12C6880}" destId="{1A45C081-D4EC-4205-8414-55EAA7606DF1}" srcOrd="6" destOrd="0" parTransId="{94A659DA-56FA-4BEB-B2FA-8C45430F0E02}" sibTransId="{EAEAC025-FC2C-443E-9AFC-822E42B3B7CC}"/>
    <dgm:cxn modelId="{D9F3B81F-850E-4606-9449-AEEBF4DCDB07}" srcId="{F1B508FA-97D9-469F-8386-FF31A12C6880}" destId="{BEBF58AD-887A-44F6-9672-9ECE95A62BA1}" srcOrd="7" destOrd="0" parTransId="{D0DA9F6A-DA56-433B-A458-8C4BD5EB35F7}" sibTransId="{33BEEFA9-9ED3-4EC8-AB50-9D8A6F3E9547}"/>
    <dgm:cxn modelId="{2DF918CD-1949-4E09-A4BC-2F7776808C5D}" srcId="{43BA740F-6E8B-43CD-9EE2-B2B746B33E88}" destId="{AC7C94D1-955A-4789-9F5C-161278A00566}" srcOrd="6" destOrd="0" parTransId="{9FB0C091-6837-4CFB-B7A5-519CA7B9A135}" sibTransId="{23D954F5-60DC-4C60-87C9-63B22F3E14D1}"/>
    <dgm:cxn modelId="{525F2ECC-83D0-45FE-A1A9-D8C786107AE1}" srcId="{71ECEDFD-A96D-4A12-8A36-BCD33CE0DA1A}" destId="{B9E1FF67-2325-428E-B9C0-8BBE5E79BE99}" srcOrd="6" destOrd="0" parTransId="{7C4B0513-0726-4950-96AE-4659A2B0B9D3}" sibTransId="{1B63A345-4A23-4F51-8D47-17C1F07BBC95}"/>
    <dgm:cxn modelId="{A439160A-32E0-41BA-9FA3-BE45B025C12B}" type="presOf" srcId="{BEBF58AD-887A-44F6-9672-9ECE95A62BA1}" destId="{69DB2799-16A3-46F9-89B6-FA76245E40EC}" srcOrd="0" destOrd="7" presId="urn:microsoft.com/office/officeart/2005/8/layout/hList1"/>
    <dgm:cxn modelId="{E01A8D53-EA84-4ED6-BDAD-330D230ADD62}" type="presOf" srcId="{E9407FA6-0C85-472B-9942-84A16B8B8CC1}" destId="{69DB2799-16A3-46F9-89B6-FA76245E40EC}" srcOrd="0" destOrd="4" presId="urn:microsoft.com/office/officeart/2005/8/layout/hList1"/>
    <dgm:cxn modelId="{741F54E6-E642-4445-97DE-2AA4CDEC20BA}" srcId="{71ECEDFD-A96D-4A12-8A36-BCD33CE0DA1A}" destId="{4A4A99A0-6631-4C28-9680-D1B422FAF1E6}" srcOrd="1" destOrd="0" parTransId="{AD4B7654-488C-4DC1-9A22-A8B271B05C57}" sibTransId="{E1FCAE43-A4BA-46EB-91BF-140F258B2BD2}"/>
    <dgm:cxn modelId="{697D96E0-E0C6-4ECB-A0E4-0F065195A227}" type="presOf" srcId="{341C6247-E153-400E-9B96-E71DB161B18A}" destId="{50D294DF-3037-4C99-BED6-EB48FB2D4912}" srcOrd="0" destOrd="11" presId="urn:microsoft.com/office/officeart/2005/8/layout/hList1"/>
    <dgm:cxn modelId="{B99DBFA6-263D-425C-BE15-524CD6C930B9}" srcId="{F1B508FA-97D9-469F-8386-FF31A12C6880}" destId="{23670959-F925-48A0-BD9F-763FA7D585B2}" srcOrd="3" destOrd="0" parTransId="{C48A6A00-72A3-4934-98F0-A6F1F0A8491C}" sibTransId="{7A23A8F5-0AB6-4A1A-BF3C-41770B14432C}"/>
    <dgm:cxn modelId="{125F05FE-E9DA-4E00-9762-BA87530190E4}" srcId="{43BA740F-6E8B-43CD-9EE2-B2B746B33E88}" destId="{6F7F01EC-3902-4F1C-A239-BBFB0AEFD944}" srcOrd="3" destOrd="0" parTransId="{C75F07C0-2022-40C5-9CA7-B6F4B0794CD1}" sibTransId="{EE9BB5F2-37DA-4A98-A4DE-17B0C6616E78}"/>
    <dgm:cxn modelId="{1C9FB9A1-3EAD-414F-A57D-C29E1F0C8BA6}" srcId="{43BA740F-6E8B-43CD-9EE2-B2B746B33E88}" destId="{269EA76E-8963-41D7-AAA2-EA20CF210F6E}" srcOrd="1" destOrd="0" parTransId="{24B394E7-0F7B-4AF8-A6CA-95C70CB69EE2}" sibTransId="{6B5FE9B4-C1AD-4607-8E8B-D607264FEB04}"/>
    <dgm:cxn modelId="{C53CDC94-8F84-4C84-812A-8A9C8A959930}" type="presOf" srcId="{58F1B450-2BF3-499A-BE0E-9979CE24C657}" destId="{79012316-00B3-4768-B495-92B291408644}" srcOrd="0" destOrd="0" presId="urn:microsoft.com/office/officeart/2005/8/layout/hList1"/>
    <dgm:cxn modelId="{0716C7EE-5D3C-42B3-8FFD-5FE9E5D57129}" srcId="{F1B508FA-97D9-469F-8386-FF31A12C6880}" destId="{8CC2771C-9E5D-45B6-84A0-E88278EDBF3C}" srcOrd="10" destOrd="0" parTransId="{33053899-51D4-47ED-9647-F342BBFDCB87}" sibTransId="{A0821667-62EB-42D2-977C-30D45E3C3D15}"/>
    <dgm:cxn modelId="{76963047-7767-40D1-BB3B-72A9FBEC3E77}" type="presOf" srcId="{269EA76E-8963-41D7-AAA2-EA20CF210F6E}" destId="{50D294DF-3037-4C99-BED6-EB48FB2D4912}" srcOrd="0" destOrd="1" presId="urn:microsoft.com/office/officeart/2005/8/layout/hList1"/>
    <dgm:cxn modelId="{02862FA7-6E26-4A10-9AA1-45317E13236B}" type="presOf" srcId="{8CC2771C-9E5D-45B6-84A0-E88278EDBF3C}" destId="{69DB2799-16A3-46F9-89B6-FA76245E40EC}" srcOrd="0" destOrd="10" presId="urn:microsoft.com/office/officeart/2005/8/layout/hList1"/>
    <dgm:cxn modelId="{DEC0D1F8-3623-4B64-94A8-DB578DA6DF77}" type="presOf" srcId="{F1B508FA-97D9-469F-8386-FF31A12C6880}" destId="{E14BF86F-88A9-4891-81AB-0C1C1CD9B72B}" srcOrd="0" destOrd="0" presId="urn:microsoft.com/office/officeart/2005/8/layout/hList1"/>
    <dgm:cxn modelId="{852BD5BD-FDC5-446F-8F26-E194C10DCA99}" type="presOf" srcId="{87A99A4A-CF57-44A5-ADDC-83AD5CCF7CAE}" destId="{50D294DF-3037-4C99-BED6-EB48FB2D4912}" srcOrd="0" destOrd="10" presId="urn:microsoft.com/office/officeart/2005/8/layout/hList1"/>
    <dgm:cxn modelId="{55C17FFF-F6B5-4C89-972D-CF55CCE7EF02}" srcId="{0C9439B4-3E8C-4B88-9E69-CA2AE1A6B17E}" destId="{43BA740F-6E8B-43CD-9EE2-B2B746B33E88}" srcOrd="1" destOrd="0" parTransId="{94DA6B79-E37B-4B59-BBFA-6B6E065B6F48}" sibTransId="{F1585E8E-FC4F-4BB5-B1A5-E333E6E3E308}"/>
    <dgm:cxn modelId="{782C20B6-3554-4866-9D60-3A3872E432BC}" type="presOf" srcId="{B1B3DB09-39C3-4A27-B8A2-BE0685097DE5}" destId="{79012316-00B3-4768-B495-92B291408644}" srcOrd="0" destOrd="9" presId="urn:microsoft.com/office/officeart/2005/8/layout/hList1"/>
    <dgm:cxn modelId="{2A97E102-C0EF-4914-9EBC-42E7E501EB4D}" srcId="{F1B508FA-97D9-469F-8386-FF31A12C6880}" destId="{E9407FA6-0C85-472B-9942-84A16B8B8CC1}" srcOrd="4" destOrd="0" parTransId="{40BB78BE-C9F8-4DD1-AF2B-A988687BDC9B}" sibTransId="{A2AB7513-E85F-4F1C-A4F6-63D2A5637E58}"/>
    <dgm:cxn modelId="{38FC011D-1D66-4393-AF18-E2A3F2A50DFB}" type="presParOf" srcId="{F42097F6-33C4-48FA-B921-BD03585A9168}" destId="{51C3FD64-C7B3-421F-8E93-10BFA606202C}" srcOrd="0" destOrd="0" presId="urn:microsoft.com/office/officeart/2005/8/layout/hList1"/>
    <dgm:cxn modelId="{582BC2D6-65DC-4ED1-A0D3-D490477ECE29}" type="presParOf" srcId="{51C3FD64-C7B3-421F-8E93-10BFA606202C}" destId="{E14BF86F-88A9-4891-81AB-0C1C1CD9B72B}" srcOrd="0" destOrd="0" presId="urn:microsoft.com/office/officeart/2005/8/layout/hList1"/>
    <dgm:cxn modelId="{4C5836E6-0FF5-47F8-9C62-C6CE7D6B54E3}" type="presParOf" srcId="{51C3FD64-C7B3-421F-8E93-10BFA606202C}" destId="{69DB2799-16A3-46F9-89B6-FA76245E40EC}" srcOrd="1" destOrd="0" presId="urn:microsoft.com/office/officeart/2005/8/layout/hList1"/>
    <dgm:cxn modelId="{932725F7-206F-4821-A331-725218F7FBDB}" type="presParOf" srcId="{F42097F6-33C4-48FA-B921-BD03585A9168}" destId="{764C9713-1F99-4F58-9939-38DE97415C74}" srcOrd="1" destOrd="0" presId="urn:microsoft.com/office/officeart/2005/8/layout/hList1"/>
    <dgm:cxn modelId="{FD30CB36-1493-4A58-B595-51A5CB62652C}" type="presParOf" srcId="{F42097F6-33C4-48FA-B921-BD03585A9168}" destId="{B9FF3B7B-CB29-4FD8-B27F-5C49CCEBCAF2}" srcOrd="2" destOrd="0" presId="urn:microsoft.com/office/officeart/2005/8/layout/hList1"/>
    <dgm:cxn modelId="{241E985F-474B-4EB3-8DEC-F70C33784368}" type="presParOf" srcId="{B9FF3B7B-CB29-4FD8-B27F-5C49CCEBCAF2}" destId="{FF5353E0-E511-4B05-979A-521697F5804A}" srcOrd="0" destOrd="0" presId="urn:microsoft.com/office/officeart/2005/8/layout/hList1"/>
    <dgm:cxn modelId="{E44CA199-A6BC-45F6-9EC8-43B3DCDD9477}" type="presParOf" srcId="{B9FF3B7B-CB29-4FD8-B27F-5C49CCEBCAF2}" destId="{50D294DF-3037-4C99-BED6-EB48FB2D4912}" srcOrd="1" destOrd="0" presId="urn:microsoft.com/office/officeart/2005/8/layout/hList1"/>
    <dgm:cxn modelId="{6378A681-A71E-40E5-A5E0-F2BAE7022538}" type="presParOf" srcId="{F42097F6-33C4-48FA-B921-BD03585A9168}" destId="{C5E2A870-66C4-4275-8422-3AE8A6F165C5}" srcOrd="3" destOrd="0" presId="urn:microsoft.com/office/officeart/2005/8/layout/hList1"/>
    <dgm:cxn modelId="{C9CB8A0E-13E8-4858-9BBD-8B1601A1ADD4}" type="presParOf" srcId="{F42097F6-33C4-48FA-B921-BD03585A9168}" destId="{2BAA0AF0-2EDA-4101-B6D5-1BB8DA1AF08A}" srcOrd="4" destOrd="0" presId="urn:microsoft.com/office/officeart/2005/8/layout/hList1"/>
    <dgm:cxn modelId="{AFB7CF86-A05B-40BA-B2A3-E4FD06FCD83F}" type="presParOf" srcId="{2BAA0AF0-2EDA-4101-B6D5-1BB8DA1AF08A}" destId="{E0E1373F-497C-44AC-9967-6C9D9AE88E41}" srcOrd="0" destOrd="0" presId="urn:microsoft.com/office/officeart/2005/8/layout/hList1"/>
    <dgm:cxn modelId="{6B1DD01D-20E3-449D-BE93-5808BBFD6420}" type="presParOf" srcId="{2BAA0AF0-2EDA-4101-B6D5-1BB8DA1AF08A}" destId="{79012316-00B3-4768-B495-92B2914086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571EF-CBF9-407C-9CB9-98D9D29316CE}">
      <dsp:nvSpPr>
        <dsp:cNvPr id="0" name=""/>
        <dsp:cNvSpPr/>
      </dsp:nvSpPr>
      <dsp:spPr>
        <a:xfrm>
          <a:off x="1" y="0"/>
          <a:ext cx="3017288" cy="6275905"/>
        </a:xfrm>
        <a:prstGeom prst="roundRect">
          <a:avLst>
            <a:gd name="adj" fmla="val 10000"/>
          </a:avLst>
        </a:prstGeom>
        <a:solidFill>
          <a:srgbClr val="2DC8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Информационно-аналитический блок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" y="2510362"/>
        <a:ext cx="3017288" cy="2510362"/>
      </dsp:txXfrm>
    </dsp:sp>
    <dsp:sp modelId="{9F206B19-F009-4248-92E6-4F0AF191E2A5}">
      <dsp:nvSpPr>
        <dsp:cNvPr id="0" name=""/>
        <dsp:cNvSpPr/>
      </dsp:nvSpPr>
      <dsp:spPr>
        <a:xfrm>
          <a:off x="491993" y="3967525"/>
          <a:ext cx="2089876" cy="2089876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C457F2-038E-4B02-A1C6-1D3C19AB0171}">
      <dsp:nvSpPr>
        <dsp:cNvPr id="0" name=""/>
        <dsp:cNvSpPr/>
      </dsp:nvSpPr>
      <dsp:spPr>
        <a:xfrm>
          <a:off x="3096342" y="0"/>
          <a:ext cx="2908816" cy="6275905"/>
        </a:xfrm>
        <a:prstGeom prst="roundRect">
          <a:avLst>
            <a:gd name="adj" fmla="val 10000"/>
          </a:avLst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sz="2400" kern="1200" dirty="0" smtClean="0"/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6342" y="2510361"/>
        <a:ext cx="2908816" cy="2510362"/>
      </dsp:txXfrm>
    </dsp:sp>
    <dsp:sp modelId="{FAA3AB5D-2203-4146-8671-20A7A901AA7C}">
      <dsp:nvSpPr>
        <dsp:cNvPr id="0" name=""/>
        <dsp:cNvSpPr/>
      </dsp:nvSpPr>
      <dsp:spPr>
        <a:xfrm>
          <a:off x="3517832" y="3967525"/>
          <a:ext cx="2089876" cy="2089876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6970C3-9DC2-4721-83C9-C2199862BC00}">
      <dsp:nvSpPr>
        <dsp:cNvPr id="0" name=""/>
        <dsp:cNvSpPr/>
      </dsp:nvSpPr>
      <dsp:spPr>
        <a:xfrm>
          <a:off x="6049030" y="0"/>
          <a:ext cx="3017288" cy="627590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Контрольно-оценочный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блок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49030" y="2510361"/>
        <a:ext cx="3017288" cy="2510362"/>
      </dsp:txXfrm>
    </dsp:sp>
    <dsp:sp modelId="{E65E1139-E362-422C-A5E1-B9A9AE7ECCF8}">
      <dsp:nvSpPr>
        <dsp:cNvPr id="0" name=""/>
        <dsp:cNvSpPr/>
      </dsp:nvSpPr>
      <dsp:spPr>
        <a:xfrm>
          <a:off x="6687934" y="4039667"/>
          <a:ext cx="2089876" cy="2089876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4C6B1E-3A4A-4D26-A461-143587C49EEA}">
      <dsp:nvSpPr>
        <dsp:cNvPr id="0" name=""/>
        <dsp:cNvSpPr/>
      </dsp:nvSpPr>
      <dsp:spPr>
        <a:xfrm>
          <a:off x="296834" y="504956"/>
          <a:ext cx="8397420" cy="1568979"/>
        </a:xfrm>
        <a:prstGeom prst="leftRightArrow">
          <a:avLst/>
        </a:prstGeom>
        <a:solidFill>
          <a:srgbClr val="FF4B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BF86F-88A9-4891-81AB-0C1C1CD9B72B}">
      <dsp:nvSpPr>
        <dsp:cNvPr id="0" name=""/>
        <dsp:cNvSpPr/>
      </dsp:nvSpPr>
      <dsp:spPr>
        <a:xfrm>
          <a:off x="2812" y="32983"/>
          <a:ext cx="2742549" cy="603491"/>
        </a:xfrm>
        <a:prstGeom prst="rect">
          <a:avLst/>
        </a:prstGeom>
        <a:solidFill>
          <a:srgbClr val="2DC8FF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Информационно-аналитический блок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2" y="32983"/>
        <a:ext cx="2742549" cy="603491"/>
      </dsp:txXfrm>
    </dsp:sp>
    <dsp:sp modelId="{69DB2799-16A3-46F9-89B6-FA76245E40EC}">
      <dsp:nvSpPr>
        <dsp:cNvPr id="0" name=""/>
        <dsp:cNvSpPr/>
      </dsp:nvSpPr>
      <dsp:spPr>
        <a:xfrm>
          <a:off x="2812" y="636474"/>
          <a:ext cx="2742549" cy="4759830"/>
        </a:xfrm>
        <a:prstGeom prst="rect">
          <a:avLst/>
        </a:prstGeom>
        <a:solidFill>
          <a:srgbClr val="B2EBFF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анкетирование и опрос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патронаж семей воспитанников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консультаций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стенды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собрания и конференции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дни открытых дверей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собрания-встречи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рукописные и электронные газеты и  журналы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семейные календари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разнообразные буклеты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интернет-сайты  (ДОУ и УО)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электронная переписка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2" y="636474"/>
        <a:ext cx="2742549" cy="4759830"/>
      </dsp:txXfrm>
    </dsp:sp>
    <dsp:sp modelId="{FF5353E0-E511-4B05-979A-521697F5804A}">
      <dsp:nvSpPr>
        <dsp:cNvPr id="0" name=""/>
        <dsp:cNvSpPr/>
      </dsp:nvSpPr>
      <dsp:spPr>
        <a:xfrm>
          <a:off x="3129319" y="32983"/>
          <a:ext cx="2742549" cy="603491"/>
        </a:xfrm>
        <a:prstGeom prst="rect">
          <a:avLst/>
        </a:prstGeom>
        <a:solidFill>
          <a:srgbClr val="00CC00"/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r>
            <a:rPr lang="ru-RU" sz="1700" kern="1200" dirty="0" smtClean="0"/>
            <a:t> </a:t>
          </a: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блок</a:t>
          </a:r>
        </a:p>
      </dsp:txBody>
      <dsp:txXfrm>
        <a:off x="3129319" y="32983"/>
        <a:ext cx="2742549" cy="603491"/>
      </dsp:txXfrm>
    </dsp:sp>
    <dsp:sp modelId="{50D294DF-3037-4C99-BED6-EB48FB2D4912}">
      <dsp:nvSpPr>
        <dsp:cNvPr id="0" name=""/>
        <dsp:cNvSpPr/>
      </dsp:nvSpPr>
      <dsp:spPr>
        <a:xfrm>
          <a:off x="3129319" y="636474"/>
          <a:ext cx="2742549" cy="4759830"/>
        </a:xfrm>
        <a:prstGeom prst="rect">
          <a:avLst/>
        </a:prstGeom>
        <a:solidFill>
          <a:srgbClr val="99FF66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лекции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листы-памятки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семинары и тренинги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открытые показы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проекты и выставки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студии и гостиные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круглые столы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школа молодых родителей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школа родителей будущих первоклассников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театры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игры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9319" y="636474"/>
        <a:ext cx="2742549" cy="4759830"/>
      </dsp:txXfrm>
    </dsp:sp>
    <dsp:sp modelId="{E0E1373F-497C-44AC-9967-6C9D9AE88E41}">
      <dsp:nvSpPr>
        <dsp:cNvPr id="0" name=""/>
        <dsp:cNvSpPr/>
      </dsp:nvSpPr>
      <dsp:spPr>
        <a:xfrm>
          <a:off x="6255825" y="32983"/>
          <a:ext cx="2742549" cy="603491"/>
        </a:xfrm>
        <a:prstGeom prst="rect">
          <a:avLst/>
        </a:prstGeom>
        <a:solidFill>
          <a:srgbClr val="FFFF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Контрольно-оценочный блок</a:t>
          </a:r>
        </a:p>
      </dsp:txBody>
      <dsp:txXfrm>
        <a:off x="6255825" y="32983"/>
        <a:ext cx="2742549" cy="603491"/>
      </dsp:txXfrm>
    </dsp:sp>
    <dsp:sp modelId="{79012316-00B3-4768-B495-92B291408644}">
      <dsp:nvSpPr>
        <dsp:cNvPr id="0" name=""/>
        <dsp:cNvSpPr/>
      </dsp:nvSpPr>
      <dsp:spPr>
        <a:xfrm>
          <a:off x="6255825" y="636474"/>
          <a:ext cx="2742549" cy="4759830"/>
        </a:xfrm>
        <a:prstGeom prst="rect">
          <a:avLst/>
        </a:prstGeom>
        <a:solidFill>
          <a:srgbClr val="FFFF99">
            <a:alpha val="89804"/>
          </a:srgb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анализ деятельности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анкетирование и опрос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оценочные листы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отзывы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70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70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latin typeface="Times New Roman" pitchFamily="18" charset="0"/>
              <a:cs typeface="Times New Roman" pitchFamily="18" charset="0"/>
            </a:rPr>
            <a:t>собрания-встречи</a:t>
          </a:r>
          <a:endParaRPr lang="ru-RU" sz="170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собрания и конференции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групповое обсуждение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интернет-сайты  (ДОУ и УО)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электронная переписка </a:t>
          </a:r>
        </a:p>
      </dsp:txBody>
      <dsp:txXfrm>
        <a:off x="6255825" y="636474"/>
        <a:ext cx="2742549" cy="475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0FD7-C654-4615-84C5-5F5434F0E13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AD633-C03E-4402-8AD4-BA4069AE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6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5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D633-C03E-4402-8AD4-BA4069AEF82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3848-58A6-4321-A0F2-72B7A9788BC7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EA2C-EA19-4C77-9A13-AAF9E8426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24342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Взаимодействие детского сада с семьей.</a:t>
            </a:r>
            <a:endParaRPr lang="ru-RU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Объект 7" descr="Международный день &lt;strong&gt;семьи&lt;/strong&gt; | Библиотеки Архангельска | МУК «ЦБС»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2306484"/>
            <a:ext cx="6192688" cy="3819679"/>
          </a:xfrm>
        </p:spPr>
      </p:pic>
    </p:spTree>
    <p:extLst>
      <p:ext uri="{BB962C8B-B14F-4D97-AF65-F5344CB8AC3E}">
        <p14:creationId xmlns:p14="http://schemas.microsoft.com/office/powerpoint/2010/main" val="278612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6632"/>
            <a:ext cx="990600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11811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886341"/>
            <a:ext cx="9906000" cy="40934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Обращать внимание родителей на возможности интеллектуального развития ребенка в семье и детском саду.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Ориентировать родителей на развитие у ребенка потребности к познанию, общению с взрослыми и сверстниками. Обращать их внимание на ценность детских вопросов. Побуждать находить на них ответы посредством совместных с ребенком наблюдений, экспериментов, размышлений, чтения художественной и познавательной литературы, просмотра художественных, документальных видеофильмов.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Показывать пользу прогулок и экскурсий для получения разнообразных впечатлений, вызывающих положительные эмоции и ощущения (зрительные, слуховые, тактильные и др.).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Привлекать родителей к совместной с детьми исследовательской, проектной и продуктивной деятельности в детском саду и дома, способствующей возникновению познавательной активности.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6632"/>
            <a:ext cx="990600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11811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«РЕЧЕВОЕ 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214590"/>
            <a:ext cx="9906000" cy="29854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Рекомендовать родителям произведения, определяющие круг семейного чтения в соответствии с возрастными и индивидуальными особенностями ребенка.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Ориентировать родителей в выборе художественных и мультипликационных фильмов, направленных на развитие ребенка.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Побуждать поддерживать детское сочинительство.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6632"/>
            <a:ext cx="990600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07646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 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854143"/>
            <a:ext cx="9906000" cy="452431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с возможностями детского сада, а также близлежащих учреждений дополнительного образования и культуры в художественном воспитании детей.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Ориентировать родителей на совместное рассматривание зданий, декоративно-архитектурных эле­ментов, привлекших внимание ребенка на прогулках и экскурсиях; показы­вать ценность общения по поводу увиденного и др.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Раскрывать возможности музыки как средства благоприятного воз­действия на психическое здоровье ребенка. На примере лучших образцов семейного воспитания показывать родителям влияние семейного досуга (праздников, концертов, домашнего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 на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личности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ребенка, детско-родительских отношений.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867252"/>
            <a:ext cx="9079285" cy="1684718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 smtClean="0">
                <a:solidFill>
                  <a:srgbClr val="C00000"/>
                </a:solidFill>
              </a:rPr>
              <a:t>и ДОУ</a:t>
            </a:r>
            <a:endParaRPr lang="ru-RU" sz="2925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17" y="2287491"/>
            <a:ext cx="1459822" cy="223352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523460" y="2675599"/>
            <a:ext cx="2938886" cy="1116764"/>
            <a:chOff x="1824074" y="2501736"/>
            <a:chExt cx="3617090" cy="1374479"/>
          </a:xfrm>
        </p:grpSpPr>
        <p:sp>
          <p:nvSpPr>
            <p:cNvPr id="5" name="Волна 4"/>
            <p:cNvSpPr/>
            <p:nvPr/>
          </p:nvSpPr>
          <p:spPr>
            <a:xfrm>
              <a:off x="1963509" y="2501736"/>
              <a:ext cx="3394280" cy="1374479"/>
            </a:xfrm>
            <a:prstGeom prst="wav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925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24074" y="2684137"/>
              <a:ext cx="1624113" cy="606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600" b="1" i="1" dirty="0"/>
                <a:t>Этап 1.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53382" y="2976524"/>
              <a:ext cx="2487782" cy="606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600" b="1" i="1" dirty="0">
                  <a:solidFill>
                    <a:srgbClr val="C00000"/>
                  </a:solidFill>
                </a:rPr>
                <a:t>Знакомство</a:t>
              </a:r>
            </a:p>
          </p:txBody>
        </p:sp>
      </p:grpSp>
      <p:sp>
        <p:nvSpPr>
          <p:cNvPr id="7" name="Штриховая стрелка вправо 6"/>
          <p:cNvSpPr/>
          <p:nvPr/>
        </p:nvSpPr>
        <p:spPr>
          <a:xfrm>
            <a:off x="4534508" y="3022158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2111" y="2675599"/>
            <a:ext cx="4052111" cy="1249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определение общих целей, ценностей, ресурсной базы сторон;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определение взаимной полезности 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актуализация эксклюзивной полезности педагогического коллектива.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69343" y="4406500"/>
            <a:ext cx="3106696" cy="1032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мониторинг родительских запросов и ресурсов;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собственный «ценностный аудит».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3564" y="4589802"/>
            <a:ext cx="1628644" cy="648056"/>
            <a:chOff x="697253" y="4857679"/>
            <a:chExt cx="2004485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697253" y="4857679"/>
              <a:ext cx="1884378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00233" y="5020923"/>
              <a:ext cx="1801505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мероприятия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589290" y="4289809"/>
            <a:ext cx="2503532" cy="1122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25" dirty="0"/>
              <a:t>желание родителей осуществлять совместную деятельность с ОУ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558330" y="4597889"/>
            <a:ext cx="847430" cy="648056"/>
            <a:chOff x="6841021" y="4867632"/>
            <a:chExt cx="1042991" cy="797607"/>
          </a:xfrm>
        </p:grpSpPr>
        <p:sp>
          <p:nvSpPr>
            <p:cNvPr id="14" name="Штриховая стрелка вправо 13"/>
            <p:cNvSpPr/>
            <p:nvPr/>
          </p:nvSpPr>
          <p:spPr>
            <a:xfrm>
              <a:off x="6841021" y="4867632"/>
              <a:ext cx="1042991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44075" y="5019469"/>
              <a:ext cx="858052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итог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6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867252"/>
            <a:ext cx="9079285" cy="1684718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и образовательного учреждения</a:t>
            </a:r>
            <a:endParaRPr lang="ru-RU" sz="2925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17" y="2287491"/>
            <a:ext cx="1459822" cy="2233528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4493108" y="3022158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0710" y="2675599"/>
            <a:ext cx="4052111" cy="1249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проектирование конкретных программ совместной работы;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разделение ответственности за те или иные стороны совместной деятельности.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15233" y="4273726"/>
            <a:ext cx="3635434" cy="124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соблюдение этических норм и договоренностей;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поддержка тех, у кого необходимо вызвать доверие;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результативность.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40331" y="4589802"/>
            <a:ext cx="1584290" cy="648056"/>
            <a:chOff x="697253" y="4857679"/>
            <a:chExt cx="1949895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697253" y="4857679"/>
              <a:ext cx="1884378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45643" y="5020923"/>
              <a:ext cx="1801505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факторы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44955" y="2675598"/>
            <a:ext cx="3086270" cy="1561292"/>
            <a:chOff x="1409175" y="2501736"/>
            <a:chExt cx="3798486" cy="1921590"/>
          </a:xfrm>
        </p:grpSpPr>
        <p:sp>
          <p:nvSpPr>
            <p:cNvPr id="5" name="Волна 4"/>
            <p:cNvSpPr/>
            <p:nvPr/>
          </p:nvSpPr>
          <p:spPr>
            <a:xfrm>
              <a:off x="1813381" y="2501736"/>
              <a:ext cx="3394280" cy="1852150"/>
            </a:xfrm>
            <a:prstGeom prst="wave">
              <a:avLst>
                <a:gd name="adj1" fmla="val 12500"/>
                <a:gd name="adj2" fmla="val -281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925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65645" y="2554505"/>
              <a:ext cx="1624113" cy="606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600" b="1" i="1" dirty="0"/>
                <a:t>Этап 2.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09175" y="3009221"/>
              <a:ext cx="3303595" cy="606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i="1" dirty="0">
                  <a:solidFill>
                    <a:srgbClr val="C00000"/>
                  </a:solidFill>
                </a:rPr>
                <a:t>Совместная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37545" y="3324801"/>
              <a:ext cx="2746397" cy="1098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600" b="1" i="1" dirty="0">
                  <a:solidFill>
                    <a:srgbClr val="C00000"/>
                  </a:solidFill>
                </a:rPr>
                <a:t>деятельность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6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473372" y="2675598"/>
            <a:ext cx="2757853" cy="1504872"/>
          </a:xfrm>
          <a:prstGeom prst="wave">
            <a:avLst>
              <a:gd name="adj1" fmla="val 12500"/>
              <a:gd name="adj2" fmla="val -28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925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867252"/>
            <a:ext cx="9079285" cy="1684718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и образовательного учреждения</a:t>
            </a:r>
            <a:endParaRPr lang="ru-RU" sz="2925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17" y="2287491"/>
            <a:ext cx="1459822" cy="2233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7087" y="2718473"/>
            <a:ext cx="1319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i="1" dirty="0"/>
              <a:t>Этап 2.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4955" y="3087930"/>
            <a:ext cx="26841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C00000"/>
                </a:solidFill>
              </a:rPr>
              <a:t>Совместная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948" y="2675599"/>
            <a:ext cx="3159561" cy="1926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информирование;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просвещение;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консультирование;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обучение;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 социальная и психологическая помощь семье.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80506" y="3344338"/>
            <a:ext cx="22314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C00000"/>
                </a:solidFill>
              </a:rPr>
              <a:t>деятельность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15233" y="2900473"/>
            <a:ext cx="1730252" cy="918995"/>
            <a:chOff x="5311056" y="2778504"/>
            <a:chExt cx="2129541" cy="1131071"/>
          </a:xfrm>
        </p:grpSpPr>
        <p:sp>
          <p:nvSpPr>
            <p:cNvPr id="7" name="Штриховая стрелка вправо 6"/>
            <p:cNvSpPr/>
            <p:nvPr/>
          </p:nvSpPr>
          <p:spPr>
            <a:xfrm>
              <a:off x="5311056" y="2778504"/>
              <a:ext cx="2129541" cy="1131071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32240" y="2968798"/>
              <a:ext cx="1801505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направления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23455" y="3227759"/>
              <a:ext cx="1801505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работы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605869" y="4716430"/>
            <a:ext cx="5976866" cy="842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8606" indent="-278606">
              <a:buFont typeface="Wingdings" panose="05000000000000000000" pitchFamily="2" charset="2"/>
              <a:buChar char="Ø"/>
            </a:pPr>
            <a:r>
              <a:rPr lang="ru-RU" sz="1625" dirty="0"/>
              <a:t>умение родителей участвовать в совместной деятельности;</a:t>
            </a:r>
          </a:p>
          <a:p>
            <a:pPr marL="278606" indent="-278606">
              <a:buFont typeface="Wingdings" panose="05000000000000000000" pitchFamily="2" charset="2"/>
              <a:buChar char="Ø"/>
            </a:pPr>
            <a:r>
              <a:rPr lang="ru-RU" sz="1625" dirty="0"/>
              <a:t> компетентность родителей, основанная на доверии к образовательному учреждению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371062" y="4744958"/>
            <a:ext cx="847430" cy="648056"/>
            <a:chOff x="2874816" y="5048640"/>
            <a:chExt cx="1042991" cy="797607"/>
          </a:xfrm>
        </p:grpSpPr>
        <p:sp>
          <p:nvSpPr>
            <p:cNvPr id="16" name="Штриховая стрелка вправо 15"/>
            <p:cNvSpPr/>
            <p:nvPr/>
          </p:nvSpPr>
          <p:spPr>
            <a:xfrm>
              <a:off x="2874816" y="5048640"/>
              <a:ext cx="1042991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32459" y="5200477"/>
              <a:ext cx="858052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итог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1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867252"/>
            <a:ext cx="9079285" cy="1684718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и образовательного учреждения</a:t>
            </a:r>
            <a:endParaRPr lang="ru-RU" sz="2925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78955" y="2675599"/>
            <a:ext cx="2774248" cy="1116764"/>
            <a:chOff x="1943330" y="2501736"/>
            <a:chExt cx="3414459" cy="1374479"/>
          </a:xfrm>
        </p:grpSpPr>
        <p:sp>
          <p:nvSpPr>
            <p:cNvPr id="5" name="Волна 4"/>
            <p:cNvSpPr/>
            <p:nvPr/>
          </p:nvSpPr>
          <p:spPr>
            <a:xfrm>
              <a:off x="1963509" y="2501736"/>
              <a:ext cx="3394280" cy="1374479"/>
            </a:xfrm>
            <a:prstGeom prst="wav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925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46599" y="2520665"/>
              <a:ext cx="1624113" cy="606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600" b="1" i="1" dirty="0"/>
                <a:t>Этап 3.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43330" y="2976296"/>
              <a:ext cx="3334641" cy="606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600" b="1" i="1" dirty="0">
                  <a:solidFill>
                    <a:srgbClr val="C00000"/>
                  </a:solidFill>
                </a:rPr>
                <a:t>Взаимодействие</a:t>
              </a:r>
            </a:p>
          </p:txBody>
        </p:sp>
      </p:grpSp>
      <p:sp>
        <p:nvSpPr>
          <p:cNvPr id="7" name="Штриховая стрелка вправо 6"/>
          <p:cNvSpPr/>
          <p:nvPr/>
        </p:nvSpPr>
        <p:spPr>
          <a:xfrm>
            <a:off x="4493108" y="3022158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40710" y="2675599"/>
            <a:ext cx="4052111" cy="9178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25" dirty="0"/>
              <a:t>Эффективность взаимодействия зависит от умения педагога работать с родителями, находить с ними общий язык.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0596" y="4090207"/>
            <a:ext cx="4136126" cy="12762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добровольность и осознанность выбора;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долговременность отношений;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взаимная ответственность;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625" dirty="0"/>
              <a:t>обратная связь.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085687" y="4490001"/>
            <a:ext cx="1285621" cy="648056"/>
            <a:chOff x="2566999" y="4734847"/>
            <a:chExt cx="1582303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2566999" y="4734847"/>
              <a:ext cx="1582303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15390" y="4898091"/>
              <a:ext cx="1283408" cy="467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625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</a:t>
              </a:r>
              <a:endPara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17" y="2287491"/>
            <a:ext cx="1459822" cy="22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b="8411"/>
          <a:stretch/>
        </p:blipFill>
        <p:spPr bwMode="auto">
          <a:xfrm>
            <a:off x="401079" y="954704"/>
            <a:ext cx="7447693" cy="49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507032" y="954703"/>
            <a:ext cx="2907364" cy="4946951"/>
            <a:chOff x="272954" y="383713"/>
            <a:chExt cx="7642747" cy="23321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2954" y="383714"/>
              <a:ext cx="7642747" cy="2332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72955" y="383713"/>
              <a:ext cx="7642746" cy="2332191"/>
            </a:xfrm>
            <a:prstGeom prst="rect">
              <a:avLst/>
            </a:prstGeom>
            <a:noFill/>
          </p:spPr>
          <p:txBody>
            <a:bodyPr vert="horz" lIns="74295" tIns="37148" rIns="74295" bIns="37148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 sz="1706" dirty="0"/>
            </a:p>
            <a:p>
              <a:pPr algn="just"/>
              <a:r>
                <a:rPr lang="ru-RU" sz="1706" dirty="0"/>
                <a:t>За последние несколько лет утвердили свои позиции в образовательном процессе информационно-</a:t>
              </a:r>
              <a:r>
                <a:rPr lang="ru-RU" sz="1706" dirty="0" err="1"/>
                <a:t>коммуника</a:t>
              </a:r>
              <a:r>
                <a:rPr lang="ru-RU" sz="1706" dirty="0"/>
                <a:t>-</a:t>
              </a:r>
              <a:r>
                <a:rPr lang="ru-RU" sz="1706" dirty="0" err="1"/>
                <a:t>ционные</a:t>
              </a:r>
              <a:r>
                <a:rPr lang="ru-RU" sz="1706" dirty="0"/>
                <a:t> технологии. Нет педагога, который не пользовался бы компьютером в своей работе. Применение ИКТ в организации эффективного взаимодействия с семьёй обосновано необходимостью соответствовать требованиям современного </a:t>
              </a:r>
              <a:r>
                <a:rPr lang="ru-RU" sz="1706" dirty="0" err="1"/>
                <a:t>информацион-ного</a:t>
              </a:r>
              <a:r>
                <a:rPr lang="ru-RU" sz="1706" dirty="0"/>
                <a:t> общества.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2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1097579"/>
            <a:ext cx="9079285" cy="1454391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Применение ИКТ в организации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эффективного взаимодействия с семьёй</a:t>
            </a:r>
            <a:endParaRPr lang="ru-RU" sz="2925" dirty="0">
              <a:solidFill>
                <a:srgbClr val="C00000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1795124" y="2691076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2" name="Группа 1"/>
          <p:cNvGrpSpPr/>
          <p:nvPr/>
        </p:nvGrpSpPr>
        <p:grpSpPr>
          <a:xfrm>
            <a:off x="552107" y="3425822"/>
            <a:ext cx="3018012" cy="2267646"/>
            <a:chOff x="679516" y="3425088"/>
            <a:chExt cx="3714476" cy="279094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0460" y="3425088"/>
              <a:ext cx="3493827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25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9516" y="3640183"/>
              <a:ext cx="3714476" cy="2575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25" dirty="0">
                  <a:ea typeface="Times New Roman" panose="02020603050405020304" pitchFamily="18" charset="0"/>
                </a:rPr>
                <a:t>- оперативное информирование родителей о ходе обучения и воспитания;</a:t>
              </a:r>
            </a:p>
            <a:p>
              <a:r>
                <a:rPr lang="ru-RU" sz="1625" dirty="0">
                  <a:ea typeface="Times New Roman" panose="02020603050405020304" pitchFamily="18" charset="0"/>
                </a:rPr>
                <a:t>- родители приобретают возможность сообщать учителю сведения, необходимые для коррекции обучения</a:t>
              </a:r>
              <a:endParaRPr lang="ru-RU" sz="1625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860265" y="3161983"/>
            <a:ext cx="2288956" cy="3973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электронная почта</a:t>
            </a:r>
            <a:endParaRPr lang="ru-RU" sz="1625" dirty="0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4757691" y="2704011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4" name="Группа 3"/>
          <p:cNvGrpSpPr/>
          <p:nvPr/>
        </p:nvGrpSpPr>
        <p:grpSpPr>
          <a:xfrm>
            <a:off x="3570119" y="3438757"/>
            <a:ext cx="2808000" cy="1996391"/>
            <a:chOff x="4393992" y="3441008"/>
            <a:chExt cx="3456000" cy="245709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393992" y="3441008"/>
              <a:ext cx="3456000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25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73012" y="3930003"/>
              <a:ext cx="3276000" cy="1960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544" dirty="0">
                  <a:ea typeface="Times New Roman" panose="02020603050405020304" pitchFamily="18" charset="0"/>
                </a:rPr>
                <a:t>- </a:t>
              </a:r>
              <a:r>
                <a:rPr lang="ru-RU" sz="1625" dirty="0">
                  <a:ea typeface="Times New Roman" panose="02020603050405020304" pitchFamily="18" charset="0"/>
                </a:rPr>
                <a:t>проведение массовых мероприятий и массового информирования родителей без очного собрания и визитов родителей  в школу</a:t>
              </a:r>
              <a:endParaRPr lang="ru-RU" sz="1625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3634321" y="3174918"/>
            <a:ext cx="2661750" cy="3973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виртуальное собрание</a:t>
            </a:r>
            <a:endParaRPr lang="ru-RU" sz="1625" dirty="0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7716032" y="2691790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6" name="Группа 5"/>
          <p:cNvGrpSpPr/>
          <p:nvPr/>
        </p:nvGrpSpPr>
        <p:grpSpPr>
          <a:xfrm>
            <a:off x="6473015" y="3437625"/>
            <a:ext cx="2872001" cy="2323091"/>
            <a:chOff x="7966787" y="3439615"/>
            <a:chExt cx="3534771" cy="285918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007731" y="3439615"/>
              <a:ext cx="3493827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25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966787" y="3722950"/>
              <a:ext cx="3534771" cy="2575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25" dirty="0">
                  <a:ea typeface="Times New Roman" panose="02020603050405020304" pitchFamily="18" charset="0"/>
                </a:rPr>
                <a:t>- оперативное получение информации о жизни детского коллектива, расписании занятий, мероприятиях;</a:t>
              </a:r>
            </a:p>
            <a:p>
              <a:r>
                <a:rPr lang="ru-RU" sz="1625" dirty="0">
                  <a:ea typeface="Times New Roman" panose="02020603050405020304" pitchFamily="18" charset="0"/>
                </a:rPr>
                <a:t>-  возможность получения индивидуальной информации</a:t>
              </a:r>
            </a:p>
            <a:p>
              <a:endParaRPr lang="ru-RU" sz="1625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6781173" y="3173786"/>
            <a:ext cx="2288956" cy="3973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сайт ОУ</a:t>
            </a:r>
            <a:endParaRPr lang="ru-RU" sz="1625" dirty="0"/>
          </a:p>
        </p:txBody>
      </p:sp>
    </p:spTree>
    <p:extLst>
      <p:ext uri="{BB962C8B-B14F-4D97-AF65-F5344CB8AC3E}">
        <p14:creationId xmlns:p14="http://schemas.microsoft.com/office/powerpoint/2010/main" val="40608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5477" y="1026992"/>
            <a:ext cx="9098987" cy="4517197"/>
            <a:chOff x="498013" y="629842"/>
            <a:chExt cx="11198753" cy="497820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1837" y="2007425"/>
              <a:ext cx="4734217" cy="3393985"/>
            </a:xfrm>
            <a:prstGeom prst="rect">
              <a:avLst/>
            </a:prstGeom>
          </p:spPr>
        </p:pic>
        <p:pic>
          <p:nvPicPr>
            <p:cNvPr id="39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5"/>
            <a:stretch/>
          </p:blipFill>
          <p:spPr bwMode="auto">
            <a:xfrm>
              <a:off x="498013" y="629842"/>
              <a:ext cx="3376533" cy="497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6"/>
            <a:stretch/>
          </p:blipFill>
          <p:spPr bwMode="auto">
            <a:xfrm>
              <a:off x="8586054" y="632633"/>
              <a:ext cx="3110712" cy="497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Заголовок 5"/>
          <p:cNvSpPr txBox="1">
            <a:spLocks/>
          </p:cNvSpPr>
          <p:nvPr/>
        </p:nvSpPr>
        <p:spPr>
          <a:xfrm>
            <a:off x="415178" y="1082430"/>
            <a:ext cx="9079285" cy="1684718"/>
          </a:xfrm>
          <a:prstGeom prst="rect">
            <a:avLst/>
          </a:prstGeom>
          <a:effectLst/>
        </p:spPr>
        <p:txBody>
          <a:bodyPr vert="horz" lIns="74295" tIns="37148" rIns="74295" bIns="3714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575" dirty="0">
              <a:solidFill>
                <a:srgbClr val="008000"/>
              </a:solidFill>
            </a:endParaRPr>
          </a:p>
        </p:txBody>
      </p:sp>
      <p:sp>
        <p:nvSpPr>
          <p:cNvPr id="40" name="Прямоугольник 5"/>
          <p:cNvSpPr/>
          <p:nvPr/>
        </p:nvSpPr>
        <p:spPr>
          <a:xfrm rot="16200000">
            <a:off x="4729568" y="2018251"/>
            <a:ext cx="1063155" cy="2151947"/>
          </a:xfrm>
          <a:prstGeom prst="ellipse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5" dirty="0">
              <a:solidFill>
                <a:schemeClr val="tx1"/>
              </a:solidFill>
            </a:endParaRPr>
          </a:p>
        </p:txBody>
      </p:sp>
      <p:sp>
        <p:nvSpPr>
          <p:cNvPr id="41" name="Заголовок 5"/>
          <p:cNvSpPr txBox="1">
            <a:spLocks/>
          </p:cNvSpPr>
          <p:nvPr/>
        </p:nvSpPr>
        <p:spPr>
          <a:xfrm>
            <a:off x="4185908" y="2421326"/>
            <a:ext cx="2206886" cy="1250662"/>
          </a:xfrm>
          <a:prstGeom prst="rect">
            <a:avLst/>
          </a:prstGeom>
          <a:effectLst/>
        </p:spPr>
        <p:txBody>
          <a:bodyPr vert="horz" lIns="74295" tIns="37148" rIns="74295" bIns="3714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950" b="1" dirty="0">
                <a:solidFill>
                  <a:srgbClr val="C00000"/>
                </a:solidFill>
              </a:rPr>
              <a:t>мобильные информационные системы</a:t>
            </a:r>
            <a:endParaRPr lang="ru-RU" sz="1950" dirty="0">
              <a:solidFill>
                <a:srgbClr val="C00000"/>
              </a:solidFill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16200000" flipH="1">
            <a:off x="6962256" y="3513137"/>
            <a:ext cx="304993" cy="341759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7" name="Штриховая стрелка вправо 16"/>
          <p:cNvSpPr/>
          <p:nvPr/>
        </p:nvSpPr>
        <p:spPr>
          <a:xfrm flipH="1">
            <a:off x="3891602" y="2708021"/>
            <a:ext cx="358596" cy="341759"/>
          </a:xfrm>
          <a:prstGeom prst="stripedRightArrow">
            <a:avLst/>
          </a:prstGeom>
          <a:solidFill>
            <a:srgbClr val="D60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grpSp>
        <p:nvGrpSpPr>
          <p:cNvPr id="4" name="Группа 3"/>
          <p:cNvGrpSpPr/>
          <p:nvPr/>
        </p:nvGrpSpPr>
        <p:grpSpPr>
          <a:xfrm>
            <a:off x="6671831" y="2518290"/>
            <a:ext cx="891872" cy="930116"/>
            <a:chOff x="8211484" y="2308126"/>
            <a:chExt cx="1097688" cy="114475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11484" y="2308126"/>
              <a:ext cx="1097688" cy="11447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6146" name="Picture 2" descr="Картинки по запросу мобильный телефон иконк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990" y="2369449"/>
              <a:ext cx="987578" cy="98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2229" y="2678790"/>
              <a:ext cx="342828" cy="354857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978811" y="2562646"/>
            <a:ext cx="891872" cy="930116"/>
            <a:chOff x="3338677" y="2362718"/>
            <a:chExt cx="1097688" cy="114475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338677" y="2362718"/>
              <a:ext cx="1097688" cy="11447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6150" name="Picture 6" descr="Картинки по запросу карманный компьютер иконк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81" y="2428359"/>
              <a:ext cx="903242" cy="102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Штриховая стрелка вправо 25"/>
          <p:cNvSpPr/>
          <p:nvPr/>
        </p:nvSpPr>
        <p:spPr>
          <a:xfrm>
            <a:off x="6239682" y="2704031"/>
            <a:ext cx="358596" cy="341759"/>
          </a:xfrm>
          <a:prstGeom prst="stripedRightArrow">
            <a:avLst/>
          </a:prstGeom>
          <a:solidFill>
            <a:srgbClr val="D60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8" name="Штриховая стрелка вправо 27"/>
          <p:cNvSpPr/>
          <p:nvPr/>
        </p:nvSpPr>
        <p:spPr>
          <a:xfrm rot="16200000" flipH="1">
            <a:off x="3271951" y="3549889"/>
            <a:ext cx="304993" cy="341759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9" name="Прямоугольник 28"/>
          <p:cNvSpPr/>
          <p:nvPr/>
        </p:nvSpPr>
        <p:spPr>
          <a:xfrm>
            <a:off x="3000308" y="4557587"/>
            <a:ext cx="4561721" cy="575158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1625" b="1" i="1" dirty="0">
                <a:ln w="0"/>
                <a:solidFill>
                  <a:schemeClr val="bg1"/>
                </a:solidFill>
              </a:rPr>
              <a:t>дополнительные средства для оперативного обмена информацией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6288" y="3843600"/>
            <a:ext cx="3511410" cy="342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25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мобильная почта и SMS-сообщения</a:t>
            </a:r>
            <a:endParaRPr lang="ru-RU" sz="1625" b="1" i="1" dirty="0">
              <a:solidFill>
                <a:schemeClr val="bg1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6200000" flipH="1">
            <a:off x="5079201" y="4179166"/>
            <a:ext cx="304993" cy="341759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</p:spTree>
    <p:extLst>
      <p:ext uri="{BB962C8B-B14F-4D97-AF65-F5344CB8AC3E}">
        <p14:creationId xmlns:p14="http://schemas.microsoft.com/office/powerpoint/2010/main" val="13304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7" grpId="0" animBg="1"/>
      <p:bldP spid="26" grpId="0" animBg="1"/>
      <p:bldP spid="28" grpId="0" animBg="1"/>
      <p:bldP spid="29" grpId="0"/>
      <p:bldP spid="9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5033" y="404664"/>
            <a:ext cx="8381260" cy="1054394"/>
          </a:xfrm>
        </p:spPr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8505" y="1490142"/>
            <a:ext cx="39608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Семья</a:t>
            </a:r>
            <a:r>
              <a:rPr lang="ru-RU" sz="2400" b="1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– это основанная на браке или кровном родстве малая группа, члены которой связаны общностью быта, взаимной моральной ответственностью и взаимопомощью; в ней вырабатываются совокупность норм, санкций и образцов поведения, регламентирующих взаимодействие между супругами, родителями и детьми, детей между собой (</a:t>
            </a:r>
            <a:r>
              <a:rPr lang="ru-RU" b="1" dirty="0" err="1">
                <a:latin typeface="Arial Narrow" pitchFamily="34" charset="0"/>
                <a:cs typeface="Arial" pitchFamily="34" charset="0"/>
              </a:rPr>
              <a:t>А.В.Мудрик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976" y="1458937"/>
            <a:ext cx="4392612" cy="329406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04528" y="5013176"/>
            <a:ext cx="86409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C00000"/>
                </a:solidFill>
              </a:rPr>
              <a:t>Семья</a:t>
            </a:r>
            <a:r>
              <a:rPr lang="ru-RU" altLang="ru-RU" sz="2000" b="1" dirty="0"/>
              <a:t> – это социально-педагогическая 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её члена (</a:t>
            </a:r>
            <a:r>
              <a:rPr lang="ru-RU" altLang="ru-RU" sz="2000" b="1" dirty="0" err="1"/>
              <a:t>Л.Д.Столяренко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С.И.Самыгина</a:t>
            </a:r>
            <a:r>
              <a:rPr lang="ru-RU" altLang="ru-RU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9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1097579"/>
            <a:ext cx="9079285" cy="1454391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Организация собраний с использованием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Интернет </a:t>
            </a:r>
            <a:endParaRPr lang="ru-RU" sz="2925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9983" y="2652087"/>
            <a:ext cx="432583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buFont typeface="Wingdings" panose="05000000000000000000" pitchFamily="2" charset="2"/>
              <a:buChar char="ü"/>
            </a:pPr>
            <a:r>
              <a:rPr lang="ru-RU" sz="1625" dirty="0"/>
              <a:t>педагог и родители находятся в деятельностной позиции;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ru-RU" sz="1625" dirty="0"/>
              <a:t>способствуют развитию профессиональных компетенций педагога;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ru-RU" sz="1625" dirty="0"/>
              <a:t>способствуют повышению компетентности родителей. </a:t>
            </a:r>
          </a:p>
          <a:p>
            <a:endParaRPr lang="ru-RU" sz="1625" dirty="0"/>
          </a:p>
          <a:p>
            <a:r>
              <a:rPr lang="ru-RU" sz="1625" dirty="0"/>
              <a:t>Собрание может быть организовано:</a:t>
            </a:r>
          </a:p>
          <a:p>
            <a:pPr marL="278606" indent="-278606">
              <a:buFontTx/>
              <a:buChar char="-"/>
            </a:pPr>
            <a:r>
              <a:rPr lang="ru-RU" sz="1625" dirty="0"/>
              <a:t>в блоге;</a:t>
            </a:r>
          </a:p>
          <a:p>
            <a:pPr marL="278606" indent="-278606">
              <a:buFontTx/>
              <a:buChar char="-"/>
            </a:pPr>
            <a:r>
              <a:rPr lang="ru-RU" sz="1625" dirty="0"/>
              <a:t>на сайте школы;</a:t>
            </a:r>
          </a:p>
          <a:p>
            <a:pPr marL="278606" indent="-278606">
              <a:buFontTx/>
              <a:buChar char="-"/>
            </a:pPr>
            <a:r>
              <a:rPr lang="ru-RU" sz="1625" dirty="0"/>
              <a:t>в среде Friendfeed.com, Сampus.ru, </a:t>
            </a:r>
            <a:r>
              <a:rPr lang="ru-RU" sz="1625" dirty="0" err="1"/>
              <a:t>Wiki-wiki</a:t>
            </a:r>
            <a:r>
              <a:rPr lang="ru-RU" sz="1625" dirty="0"/>
              <a:t>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66757" y="2904114"/>
            <a:ext cx="3699272" cy="2321719"/>
            <a:chOff x="1066778" y="2782986"/>
            <a:chExt cx="4552950" cy="2857500"/>
          </a:xfrm>
        </p:grpSpPr>
        <p:pic>
          <p:nvPicPr>
            <p:cNvPr id="819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778" y="2782986"/>
              <a:ext cx="4552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763068" y="4544703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8196" name="Picture 4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625" y="4657081"/>
              <a:ext cx="636423" cy="63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640005" y="2985877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15" name="Picture 6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913" y="3047725"/>
              <a:ext cx="623523" cy="62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670687" y="2782986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17" name="Picture 8" descr="Картинки по запросу учитель икон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77" y="2957206"/>
              <a:ext cx="463575" cy="4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744853" y="2897840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8202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853" y="29047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7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1097579"/>
            <a:ext cx="9079285" cy="1454391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Организация собраний с использованием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Интернет </a:t>
            </a:r>
            <a:endParaRPr lang="ru-RU" sz="2925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2892" y="2643412"/>
            <a:ext cx="4661620" cy="334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25" dirty="0"/>
              <a:t>В рамках группового консультирования можно организовывать следующую активность родителей:</a:t>
            </a:r>
          </a:p>
          <a:p>
            <a:r>
              <a:rPr lang="ru-RU" sz="1625" dirty="0"/>
              <a:t>- обсуждение определенных вопросов;</a:t>
            </a:r>
          </a:p>
          <a:p>
            <a:r>
              <a:rPr lang="ru-RU" sz="1625" dirty="0"/>
              <a:t>- создание совместных продуктов, разработка различных вариантов решения проблем, проектов мероприятий;</a:t>
            </a:r>
          </a:p>
          <a:p>
            <a:r>
              <a:rPr lang="ru-RU" sz="1625" dirty="0"/>
              <a:t>- обмен опытом;</a:t>
            </a:r>
          </a:p>
          <a:p>
            <a:r>
              <a:rPr lang="ru-RU" sz="1625" dirty="0"/>
              <a:t>- визуализация результатов;</a:t>
            </a:r>
          </a:p>
          <a:p>
            <a:r>
              <a:rPr lang="ru-RU" sz="1625" dirty="0"/>
              <a:t>- создание и обсуждение родительских историй успеха;</a:t>
            </a:r>
          </a:p>
          <a:p>
            <a:r>
              <a:rPr lang="ru-RU" sz="1625" dirty="0"/>
              <a:t>- включение родителей в сетевые родительские проекты.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66757" y="2904114"/>
            <a:ext cx="3699272" cy="2321719"/>
            <a:chOff x="1066778" y="2782986"/>
            <a:chExt cx="4552950" cy="2857500"/>
          </a:xfrm>
        </p:grpSpPr>
        <p:pic>
          <p:nvPicPr>
            <p:cNvPr id="819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778" y="2782986"/>
              <a:ext cx="4552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763068" y="4544703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8196" name="Picture 4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625" y="4657081"/>
              <a:ext cx="636423" cy="63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640005" y="2985877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15" name="Picture 6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913" y="3047725"/>
              <a:ext cx="623523" cy="62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670687" y="2782986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17" name="Picture 8" descr="Картинки по запросу учитель икон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77" y="2957206"/>
              <a:ext cx="463575" cy="4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744853" y="2897840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pic>
          <p:nvPicPr>
            <p:cNvPr id="8202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853" y="29047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7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867252"/>
            <a:ext cx="9079285" cy="1684718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Дистанционные формы повышения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родительской компетентности</a:t>
            </a:r>
            <a:endParaRPr lang="ru-RU" sz="2925" dirty="0">
              <a:solidFill>
                <a:srgbClr val="C0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1891821" y="2757610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6017" y="3306139"/>
            <a:ext cx="2450843" cy="541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веб-</a:t>
            </a:r>
            <a:r>
              <a:rPr lang="ru-RU" sz="1950" b="1" dirty="0" err="1"/>
              <a:t>квесты</a:t>
            </a:r>
            <a:endParaRPr lang="ru-RU" sz="1950" b="1" dirty="0"/>
          </a:p>
          <a:p>
            <a:endParaRPr lang="ru-RU" sz="65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4183" y="3306139"/>
            <a:ext cx="2483891" cy="541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вебинары</a:t>
            </a:r>
          </a:p>
          <a:p>
            <a:pPr algn="ctr"/>
            <a:endParaRPr lang="ru-RU" sz="65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97937" y="3306139"/>
            <a:ext cx="2344104" cy="541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0" b="1" dirty="0"/>
              <a:t>сетевые акции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4876511" y="2757611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7570570" y="2757611"/>
            <a:ext cx="419235" cy="34289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9218" name="Picture 2" descr="Картинки по запросу веб квест ико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75" y="3980754"/>
            <a:ext cx="1940037" cy="14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25" y="4015068"/>
            <a:ext cx="1420715" cy="14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37" y="4015068"/>
            <a:ext cx="2146593" cy="146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2318" y="1097579"/>
            <a:ext cx="9079285" cy="1454391"/>
          </a:xfrm>
        </p:spPr>
        <p:txBody>
          <a:bodyPr>
            <a:normAutofit/>
          </a:bodyPr>
          <a:lstStyle/>
          <a:p>
            <a:r>
              <a:rPr lang="ru-RU" sz="2925" b="1" dirty="0">
                <a:solidFill>
                  <a:srgbClr val="C00000"/>
                </a:solidFill>
              </a:rPr>
              <a:t>Дистанционные формы повышения </a:t>
            </a:r>
            <a:br>
              <a:rPr lang="ru-RU" sz="2925" b="1" dirty="0">
                <a:solidFill>
                  <a:srgbClr val="C00000"/>
                </a:solidFill>
              </a:rPr>
            </a:br>
            <a:r>
              <a:rPr lang="ru-RU" sz="2925" b="1" dirty="0">
                <a:solidFill>
                  <a:srgbClr val="C00000"/>
                </a:solidFill>
              </a:rPr>
              <a:t>родительской компетентности</a:t>
            </a:r>
            <a:endParaRPr lang="ru-RU" sz="2925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534983" y="2805255"/>
            <a:ext cx="4073392" cy="212905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358592" y="3758046"/>
            <a:ext cx="2134381" cy="425117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ru-RU" sz="2275" b="1" i="1" dirty="0" err="1">
                <a:ln w="0"/>
                <a:solidFill>
                  <a:schemeClr val="bg1"/>
                </a:solidFill>
              </a:rPr>
              <a:t>Вебинары</a:t>
            </a:r>
            <a:endParaRPr lang="ru-RU" sz="2275" b="1" i="1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1960" y="3020343"/>
            <a:ext cx="4325837" cy="234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72" indent="-232172" algn="just">
              <a:buFont typeface="Wingdings" panose="05000000000000000000" pitchFamily="2" charset="2"/>
              <a:buChar char="ü"/>
            </a:pPr>
            <a:r>
              <a:rPr lang="ru-RU" sz="1625" dirty="0"/>
              <a:t>интернет–встречи с людьми, интересными для родителей, где родители могут в режиме реального времени задать вопросы гостям, выслушать их выступления, комментарии на определенные темы;</a:t>
            </a:r>
          </a:p>
          <a:p>
            <a:pPr marL="232172" indent="-232172" algn="just">
              <a:buFont typeface="Wingdings" panose="05000000000000000000" pitchFamily="2" charset="2"/>
              <a:buChar char="ü"/>
            </a:pPr>
            <a:r>
              <a:rPr lang="ru-RU" sz="1625" dirty="0"/>
              <a:t> если не было возможности присутствовать на мероприятии, можно скачать видео, аудиоматериалы с выступлениями гостей или заранее оставить вопрос.</a:t>
            </a:r>
          </a:p>
        </p:txBody>
      </p:sp>
    </p:spTree>
    <p:extLst>
      <p:ext uri="{BB962C8B-B14F-4D97-AF65-F5344CB8AC3E}">
        <p14:creationId xmlns:p14="http://schemas.microsoft.com/office/powerpoint/2010/main" val="5077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ПРАКТИКУМ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Определите достоинства и недостатки дистанционного общения с родителями.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2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" y="332656"/>
            <a:ext cx="8915400" cy="108498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Достоинства </a:t>
            </a:r>
            <a:r>
              <a:rPr lang="ru-RU" sz="3200" dirty="0"/>
              <a:t>и недостатки (риски) использования ИКТ в работе с родителями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509755"/>
              </p:ext>
            </p:extLst>
          </p:nvPr>
        </p:nvGraphicFramePr>
        <p:xfrm>
          <a:off x="488504" y="1600201"/>
          <a:ext cx="8922196" cy="5308371"/>
        </p:xfrm>
        <a:graphic>
          <a:graphicData uri="http://schemas.openxmlformats.org/drawingml/2006/table">
            <a:tbl>
              <a:tblPr firstRow="1" firstCol="1" bandRow="1"/>
              <a:tblGrid>
                <a:gridCol w="4426848">
                  <a:extLst>
                    <a:ext uri="{9D8B030D-6E8A-4147-A177-3AD203B41FA5}">
                      <a16:colId xmlns:a16="http://schemas.microsoft.com/office/drawing/2014/main" val="2698900201"/>
                    </a:ext>
                  </a:extLst>
                </a:gridCol>
                <a:gridCol w="4495348">
                  <a:extLst>
                    <a:ext uri="{9D8B030D-6E8A-4147-A177-3AD203B41FA5}">
                      <a16:colId xmlns:a16="http://schemas.microsoft.com/office/drawing/2014/main" val="2404778353"/>
                    </a:ext>
                  </a:extLst>
                </a:gridCol>
              </a:tblGrid>
              <a:tr h="214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Недостатки(риски)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629826"/>
                  </a:ext>
                </a:extLst>
              </a:tr>
              <a:tr h="675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Тесный контакт в цепи педагог, ребенок,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0483"/>
                  </a:ext>
                </a:extLst>
              </a:tr>
              <a:tr h="921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 педагогической компетентности родителей, повышение воспитательного потенциала семьи.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04465"/>
                  </a:ext>
                </a:extLst>
              </a:tr>
              <a:tr h="64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Улучшается взаимодействия между педагогами и родителями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959725"/>
                  </a:ext>
                </a:extLst>
              </a:tr>
              <a:tr h="2804555">
                <a:tc>
                  <a:txBody>
                    <a:bodyPr/>
                    <a:lstStyle/>
                    <a:p>
                      <a:pPr marL="0" marR="0" indent="0" algn="just" defTabSz="91439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Устанавливаются партнёрские доверительные отношения педагога  с семьёй каждого воспитанника; родители приобретают навыки работы в сотрудничестве, коллективное планирование,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партнером, взаимопомощь в решении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79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01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552803"/>
              </p:ext>
            </p:extLst>
          </p:nvPr>
        </p:nvGraphicFramePr>
        <p:xfrm>
          <a:off x="495300" y="692696"/>
          <a:ext cx="8915399" cy="5688631"/>
        </p:xfrm>
        <a:graphic>
          <a:graphicData uri="http://schemas.openxmlformats.org/drawingml/2006/table">
            <a:tbl>
              <a:tblPr firstRow="1" firstCol="1" bandRow="1"/>
              <a:tblGrid>
                <a:gridCol w="4457233">
                  <a:extLst>
                    <a:ext uri="{9D8B030D-6E8A-4147-A177-3AD203B41FA5}">
                      <a16:colId xmlns:a16="http://schemas.microsoft.com/office/drawing/2014/main" val="3549775737"/>
                    </a:ext>
                  </a:extLst>
                </a:gridCol>
                <a:gridCol w="4458166">
                  <a:extLst>
                    <a:ext uri="{9D8B030D-6E8A-4147-A177-3AD203B41FA5}">
                      <a16:colId xmlns:a16="http://schemas.microsoft.com/office/drawing/2014/main" val="2318492574"/>
                    </a:ext>
                  </a:extLst>
                </a:gridCol>
              </a:tblGrid>
              <a:tr h="1551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Оптимальное сочетание индивидуальной работы с родителями и групповой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629501"/>
                  </a:ext>
                </a:extLst>
              </a:tr>
              <a:tr h="2068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атмосферы сотрудничества и взаимопонимания между всеми участниками педагогического процесса;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330773"/>
                  </a:ext>
                </a:extLst>
              </a:tr>
              <a:tr h="2068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диалога воспитателя и родителей группы, умение задавать вопросы,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вести дискуссию, находить компромисс.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53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96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Достоинства </a:t>
            </a:r>
            <a:r>
              <a:rPr lang="ru-RU" sz="3600" dirty="0"/>
              <a:t>и недостатки (риски) использования ИКТ в работе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227126"/>
              </p:ext>
            </p:extLst>
          </p:nvPr>
        </p:nvGraphicFramePr>
        <p:xfrm>
          <a:off x="704528" y="1417639"/>
          <a:ext cx="8928992" cy="5555742"/>
        </p:xfrm>
        <a:graphic>
          <a:graphicData uri="http://schemas.openxmlformats.org/drawingml/2006/table">
            <a:tbl>
              <a:tblPr firstRow="1" firstCol="1" bandRow="1"/>
              <a:tblGrid>
                <a:gridCol w="4464029">
                  <a:extLst>
                    <a:ext uri="{9D8B030D-6E8A-4147-A177-3AD203B41FA5}">
                      <a16:colId xmlns:a16="http://schemas.microsoft.com/office/drawing/2014/main" val="690397542"/>
                    </a:ext>
                  </a:extLst>
                </a:gridCol>
                <a:gridCol w="4464963">
                  <a:extLst>
                    <a:ext uri="{9D8B030D-6E8A-4147-A177-3AD203B41FA5}">
                      <a16:colId xmlns:a16="http://schemas.microsoft.com/office/drawing/2014/main" val="924233955"/>
                    </a:ext>
                  </a:extLst>
                </a:gridCol>
              </a:tblGrid>
              <a:tr h="190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Недостатки(риски)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580553"/>
                  </a:ext>
                </a:extLst>
              </a:tr>
              <a:tr h="887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Тесный контакт в цепи педагог, ребенок,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Недостаточная обеспеченность компьютерной и коммуникационной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507183"/>
                  </a:ext>
                </a:extLst>
              </a:tr>
              <a:tr h="887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 педагогической компетентности родителей, повышение воспитательного потенциала семьи.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Недостаточная информационная культура и компьютерная грамотность педагога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04918"/>
                  </a:ext>
                </a:extLst>
              </a:tr>
              <a:tr h="887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Улучшается взаимодействия между педагогами и родителями.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Чрезмерная увлеченность интерактивом может увести от главной цели родительского собрания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34507"/>
                  </a:ext>
                </a:extLst>
              </a:tr>
              <a:tr h="2398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Устанавливаются партнёрские доверительные отношения педагога  с семьёй каждого воспитанника; родители приобретают навыки работы в сотрудничестве, коллективное планирование, взаимодействие с партнером, взаимопомощь в решении задач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времени для подготовки презентаций, видео, фотоматериалов для работы с родителями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2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54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46212"/>
              </p:ext>
            </p:extLst>
          </p:nvPr>
        </p:nvGraphicFramePr>
        <p:xfrm>
          <a:off x="495300" y="836713"/>
          <a:ext cx="9210227" cy="5040821"/>
        </p:xfrm>
        <a:graphic>
          <a:graphicData uri="http://schemas.openxmlformats.org/drawingml/2006/table">
            <a:tbl>
              <a:tblPr firstRow="1" firstCol="1" bandRow="1"/>
              <a:tblGrid>
                <a:gridCol w="4604632">
                  <a:extLst>
                    <a:ext uri="{9D8B030D-6E8A-4147-A177-3AD203B41FA5}">
                      <a16:colId xmlns:a16="http://schemas.microsoft.com/office/drawing/2014/main" val="1744231855"/>
                    </a:ext>
                  </a:extLst>
                </a:gridCol>
                <a:gridCol w="4605595">
                  <a:extLst>
                    <a:ext uri="{9D8B030D-6E8A-4147-A177-3AD203B41FA5}">
                      <a16:colId xmlns:a16="http://schemas.microsoft.com/office/drawing/2014/main" val="3486544508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Оптимальное сочетание индивидуальной работы с родителями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Зрительное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утомление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групповой работы невозможно перейти на индивидуальную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24515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атмосферы сотрудничества и взаимопонимания между всеми участниками педагогического процесса;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 родители воспринимают виртуальное общение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160198"/>
                  </a:ext>
                </a:extLst>
              </a:tr>
              <a:tr h="2147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диалога воспитателя и родителей группы, умение задавать вопросы,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вести дискуссию, находить компромисс.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 возможно при владении педагогом и родителями грамотной работы с ИКТ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93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7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889104" y="1812727"/>
            <a:ext cx="2613866" cy="4795732"/>
            <a:chOff x="5832660" y="792102"/>
            <a:chExt cx="2613866" cy="47957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5832660" y="792102"/>
              <a:ext cx="2613866" cy="479573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alpha val="50000"/>
                <a:hueOff val="300"/>
                <a:satOff val="-137"/>
                <a:lumOff val="4057"/>
                <a:alphaOff val="30000"/>
              </a:schemeClr>
            </a:fillRef>
            <a:effectRef idx="0">
              <a:schemeClr val="accent3">
                <a:shade val="80000"/>
                <a:alpha val="50000"/>
                <a:hueOff val="300"/>
                <a:satOff val="-137"/>
                <a:lumOff val="4057"/>
                <a:alphaOff val="30000"/>
              </a:schemeClr>
            </a:effectRef>
            <a:fontRef idx="minor">
              <a:schemeClr val="tx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6574433" y="1357622"/>
              <a:ext cx="1507094" cy="3664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       А.С. Макаренко.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0512" y="2095487"/>
            <a:ext cx="6480720" cy="4230212"/>
            <a:chOff x="202969" y="806489"/>
            <a:chExt cx="6943405" cy="47957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202969" y="806489"/>
              <a:ext cx="6943405" cy="479573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743012" y="1372009"/>
              <a:ext cx="4860384" cy="36646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/>
                <a:t>«Воспитывает всё: вещи, явление, но прежде всего – люди. Из них на первом месте – родители и педагоги»</a:t>
              </a:r>
            </a:p>
          </p:txBody>
        </p:sp>
      </p:grpSp>
      <p:pic>
        <p:nvPicPr>
          <p:cNvPr id="13" name="Picture 2" descr="D:\Рабочий стол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8045" y="1"/>
            <a:ext cx="2234953" cy="2481908"/>
          </a:xfrm>
          <a:noFill/>
        </p:spPr>
      </p:pic>
    </p:spTree>
    <p:extLst>
      <p:ext uri="{BB962C8B-B14F-4D97-AF65-F5344CB8AC3E}">
        <p14:creationId xmlns:p14="http://schemas.microsoft.com/office/powerpoint/2010/main" val="27461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3176" y="120338"/>
            <a:ext cx="8858312" cy="736391"/>
          </a:xfrm>
          <a:prstGeom prst="roundRect">
            <a:avLst/>
          </a:prstGeom>
          <a:solidFill>
            <a:srgbClr val="FF8A3B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ДЕТСКОГО САДА С СЕМЬЕЙ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3766177" y="4776414"/>
            <a:ext cx="2177345" cy="1770580"/>
          </a:xfrm>
          <a:prstGeom prst="hexagon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в детском саду условий для разнообразного по содержанию и формам сотрудничества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3763404" y="1118475"/>
            <a:ext cx="2227584" cy="1765524"/>
          </a:xfrm>
          <a:prstGeom prst="hexagon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отношения к вопросам воспитания, обучения, развития детей, организации деятельности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1896505" y="2001237"/>
            <a:ext cx="2240935" cy="1774285"/>
          </a:xfrm>
          <a:prstGeom prst="hexago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поощрение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за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внимательное отношение к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стремлениям и 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потребностям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</a:t>
            </a:r>
            <a:endParaRPr lang="ru-RU" sz="14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3741058" y="2944822"/>
            <a:ext cx="2227584" cy="1774285"/>
          </a:xfrm>
          <a:prstGeom prst="hexagon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5578937" y="3841906"/>
            <a:ext cx="2256604" cy="1819798"/>
          </a:xfrm>
          <a:prstGeom prst="hexagon">
            <a:avLst/>
          </a:prstGeom>
          <a:solidFill>
            <a:srgbClr val="C39B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информирование друг друга об актуальных задачах воспитания и обучения детей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892445" y="3854032"/>
            <a:ext cx="2234259" cy="1773556"/>
          </a:xfrm>
          <a:prstGeom prst="hexagon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семей воспитанников к участию в совместных с педагогами мероприятиях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5601282" y="2018967"/>
            <a:ext cx="2234259" cy="1783198"/>
          </a:xfrm>
          <a:prstGeom prst="hexagon">
            <a:avLst/>
          </a:prstGeom>
          <a:solidFill>
            <a:srgbClr val="FF898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лучшим опытом воспитания в детском саду и семье и трудностями, возникающими в воспитании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2480" y="1118475"/>
            <a:ext cx="1296144" cy="555088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целостного развития личности ребенка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87657" y="1118474"/>
            <a:ext cx="1296144" cy="555088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разрешения разных типов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-педагогических ситуаций, связанных с воспитанием ребенка </a:t>
            </a:r>
          </a:p>
        </p:txBody>
      </p:sp>
      <p:sp>
        <p:nvSpPr>
          <p:cNvPr id="29" name="Стрелка вверх 28"/>
          <p:cNvSpPr/>
          <p:nvPr/>
        </p:nvSpPr>
        <p:spPr>
          <a:xfrm rot="14726502">
            <a:off x="2192525" y="549147"/>
            <a:ext cx="500066" cy="1674411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0" name="Стрелка вверх 29"/>
          <p:cNvSpPr/>
          <p:nvPr/>
        </p:nvSpPr>
        <p:spPr>
          <a:xfrm rot="7087439">
            <a:off x="7079518" y="573184"/>
            <a:ext cx="500066" cy="1674411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5282" y="214290"/>
            <a:ext cx="8858312" cy="714380"/>
          </a:xfrm>
          <a:prstGeom prst="roundRect">
            <a:avLst/>
          </a:prstGeom>
          <a:solidFill>
            <a:srgbClr val="FF8A3B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детского сада с семьей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" b="100000" l="0" r="100000">
                        <a14:foregroundMark x1="72052" y1="8852" x2="75606" y2="89344"/>
                        <a14:foregroundMark x1="12601" y1="72459" x2="93700" y2="67869"/>
                        <a14:foregroundMark x1="38449" y1="95738" x2="89176" y2="22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09598">
            <a:off x="2846034" y="2038992"/>
            <a:ext cx="3571900" cy="3519966"/>
          </a:xfrm>
          <a:prstGeom prst="rect">
            <a:avLst/>
          </a:prstGeom>
        </p:spPr>
      </p:pic>
      <p:pic>
        <p:nvPicPr>
          <p:cNvPr id="1026" name="Picture 2" descr="f:\Мои документы\Документы\Загрузки\семь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0" y="1785926"/>
            <a:ext cx="2750819" cy="4071936"/>
          </a:xfrm>
          <a:prstGeom prst="rect">
            <a:avLst/>
          </a:prstGeom>
          <a:noFill/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 rot="21023935">
            <a:off x="3132621" y="2867525"/>
            <a:ext cx="2535559" cy="74815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28426"/>
              </a:avLst>
            </a:prstTxWarp>
          </a:bodyPr>
          <a:lstStyle/>
          <a:p>
            <a:pPr algn="ctr" rtl="0"/>
            <a:r>
              <a:rPr lang="ru-RU" sz="2000" b="1" kern="10" spc="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взаимопознание</a:t>
            </a:r>
            <a:endParaRPr lang="ru-RU" sz="2000" b="1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 rot="20852899">
            <a:off x="3363322" y="4071817"/>
            <a:ext cx="2932549" cy="54407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000" b="1" kern="10" spc="0" dirty="0" err="1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Times New Roman"/>
                <a:cs typeface="Times New Roman"/>
              </a:rPr>
              <a:t>взаимоинформирование</a:t>
            </a:r>
            <a:endParaRPr lang="ru-RU" sz="2000" b="1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8" name="Рисунок 7" descr="f:\Мои документы\Документы\Мои рисунки\для ДОУ разное\ЗНАМЕНАТЕЛЬНЫЕ ДАТЫ\Детский сад\Лене С 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64" y="1857364"/>
            <a:ext cx="2500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верх 11"/>
          <p:cNvSpPr/>
          <p:nvPr/>
        </p:nvSpPr>
        <p:spPr>
          <a:xfrm>
            <a:off x="1166786" y="5786454"/>
            <a:ext cx="500066" cy="785818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23976" y="6215082"/>
            <a:ext cx="6786610" cy="3571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педагогов, родителей, детей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8167710" y="5786454"/>
            <a:ext cx="500066" cy="785818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38290" y="1142984"/>
            <a:ext cx="6500858" cy="357190"/>
          </a:xfrm>
          <a:prstGeom prst="rect">
            <a:avLst/>
          </a:prstGeom>
          <a:solidFill>
            <a:srgbClr val="97E4FF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Непрерывное образование воспитывающих взрослых</a:t>
            </a:r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1381100" y="1142984"/>
            <a:ext cx="500066" cy="785818"/>
          </a:xfrm>
          <a:prstGeom prst="upArrow">
            <a:avLst/>
          </a:prstGeom>
          <a:solidFill>
            <a:srgbClr val="97E4FF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8096272" y="1142984"/>
            <a:ext cx="500066" cy="785818"/>
          </a:xfrm>
          <a:prstGeom prst="upArrow">
            <a:avLst/>
          </a:prstGeom>
          <a:solidFill>
            <a:srgbClr val="97E4FF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 rot="16200000">
            <a:off x="2166918" y="3357562"/>
            <a:ext cx="500066" cy="785818"/>
          </a:xfrm>
          <a:prstGeom prst="upArrow">
            <a:avLst/>
          </a:prstGeom>
          <a:solidFill>
            <a:srgbClr val="BA8CDC"/>
          </a:solidFill>
          <a:ln>
            <a:solidFill>
              <a:srgbClr val="BA8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6596074" y="3357562"/>
            <a:ext cx="500066" cy="785818"/>
          </a:xfrm>
          <a:prstGeom prst="upArrow">
            <a:avLst/>
          </a:prstGeom>
          <a:solidFill>
            <a:srgbClr val="BA8CDC"/>
          </a:solidFill>
          <a:ln>
            <a:solidFill>
              <a:srgbClr val="BA8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-98864021" y="-105015048"/>
            <a:ext cx="5772781" cy="564517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03999812"/>
              </p:ext>
            </p:extLst>
          </p:nvPr>
        </p:nvGraphicFramePr>
        <p:xfrm>
          <a:off x="344488" y="321446"/>
          <a:ext cx="9127631" cy="627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6786" y="1214422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СТРУКТУРНО-ФУНКЦИОНАЛЬНАЯ МОДЕЛЬ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взаимодействия детского сада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3409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0332929"/>
              </p:ext>
            </p:extLst>
          </p:nvPr>
        </p:nvGraphicFramePr>
        <p:xfrm>
          <a:off x="523844" y="1214422"/>
          <a:ext cx="900118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95282" y="214290"/>
            <a:ext cx="8858312" cy="785794"/>
          </a:xfrm>
          <a:prstGeom prst="roundRect">
            <a:avLst/>
          </a:prstGeom>
          <a:solidFill>
            <a:srgbClr val="FF8A3B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детского сада с семьей</a:t>
            </a:r>
          </a:p>
        </p:txBody>
      </p:sp>
    </p:spTree>
    <p:extLst>
      <p:ext uri="{BB962C8B-B14F-4D97-AF65-F5344CB8AC3E}">
        <p14:creationId xmlns:p14="http://schemas.microsoft.com/office/powerpoint/2010/main" val="19014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6632"/>
            <a:ext cx="990600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10388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«ФИЗИЧЕСКОЕ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748063"/>
            <a:ext cx="9906000" cy="286232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Объяснять родителям, как образ жизни семьи воздействует на сохранение психического здоровье ребенка.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Информировать родителей о факторах, влияющих на психическое здоровье ребенка. Помогать родителям сохранять и укреплять психическое здоровье ребенка.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Ориентировать родителей на совместное с ребенком чтение литературы, посвященной сохранению и укреплению здоровья, просмотр соответствующих художественных и мультипликационных фильмов.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родителями создавать индивидуальные программы сохранения и укрепления психического здоровья детей и поддерживать семью в их реализации.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90600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56145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46427"/>
            <a:ext cx="9906000" cy="5355312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Направлять внимание родителей на развитие у детей способности видеть, осознавать и избегать опасности,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активному отдыху с детьми, расширяющему границы жизни дошкольников и формирующему навыки безопасного поведения во время отдыха. Помогать родителям планировать выходные дни с детьми, обдумывая проблемные ситуации, стимулирующие формирование моделей позитивного поведения в разных жизненных ситуациях.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Подчеркивать роль взрослого в формировании поведения ребенка. Побуждать родителей на личном примере демонстрировать детям соблюдение правил безопасного поведения на дорогах, бережное отношение к природе и т.д.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родителей с достижениями и трудностями общественного воспитания в детском саду.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Показывать родителям значение матери, отца, а также дедушек и бабушек, воспитателей, детей (сверстников, младших и старших детей) в развитии взаимодействия ребенка с социумом, понимания социальных норм поведения. Подчеркивать ценность каждого ребенка для общества вне зависимости от его индивидуальных особенностей и этнической принадлежности.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Заинтересовывать родителей в развитии игровой деятельности детей, обеспечивающей успешную социализацию, усвоение тендерного поведения.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родителям осознавать негативные последствия деструктивного общения в семье, исключающего родных для ребенка людей из контекста развития. Создавать у родителей мотивацию к сохранению семейных традиций и зарождению новых.</a:t>
            </a: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6632"/>
            <a:ext cx="9906000" cy="8640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НАПРАВЛЕНИЙ РАБОТЫ С СЕМЬЕЙ  ПО ОБРАЗОВАТЕЛЬНЫМ ОБЛАСТЯМ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250329"/>
            <a:ext cx="76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72" y="1124742"/>
            <a:ext cx="957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92149"/>
            <a:ext cx="9906000" cy="369332"/>
          </a:xfrm>
          <a:prstGeom prst="rect">
            <a:avLst/>
          </a:prstGeom>
          <a:solidFill>
            <a:srgbClr val="97E4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670898"/>
            <a:ext cx="9906000" cy="452431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семью в выстраивании взаимодействия ребенка с незнакомыми взрослыми и детьми в детском саду (например, на этапе освоения новой предметно-развивающей среды детского сада, группы — при поступлении в детский сад, переходе в новую группу, смене воспитателей и других ситуациях), вне его (например, входе проектной деятельности).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Изучать особенности общения взрослых с детьми в семье. Обращать внимание родителей на возможности развития коммуникативной сферы ребенка в семье и детском саду.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Рекомендовать родителям использовать каждую возможность для общения с ребенком, поводом для которого могут стать любые события и связанные с ними эмоциональные состояния, достижения и трудности ребенка в развитии взаимодействия с миром и др.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Показывать родителям ценность диалогического общения с ребенком, открывающего возможность для познания окружающего мира, обмена информацией и эмоциями. Развивать у родителей навыки общения, используя коммуникативные тренинги и другие формы взаимодействия. Побуждать родителей помогать ребенку устанавливать взаимоотношения со сверстниками, младшими детьми; подсказывать, как легче решить конфликтную (спорную) ситуацию.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Привлекать родителей к сотрудничеству, способствующему развитию свободного общения взрослых с детьми в соответствии с познавательными потребностями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1358</TotalTime>
  <Words>1852</Words>
  <Application>Microsoft Office PowerPoint</Application>
  <PresentationFormat>Лист A4 (210x297 мм)</PresentationFormat>
  <Paragraphs>248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Bahnschrift SemiBold</vt:lpstr>
      <vt:lpstr>Calibri</vt:lpstr>
      <vt:lpstr>Times New Roman</vt:lpstr>
      <vt:lpstr>Wingdings</vt:lpstr>
      <vt:lpstr>Тема Office</vt:lpstr>
      <vt:lpstr>Взаимодействие детского сада с семьей.</vt:lpstr>
      <vt:lpstr>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Построение системы взаимодействия семьи  и ДОУ</vt:lpstr>
      <vt:lpstr>Построение системы взаимодействия семьи  и образовательного учреждения</vt:lpstr>
      <vt:lpstr>Построение системы взаимодействия семьи  и образовательного учреждения</vt:lpstr>
      <vt:lpstr>Построение системы взаимодействия семьи  и образовательного учреждения</vt:lpstr>
      <vt:lpstr>Презентация PowerPoint</vt:lpstr>
      <vt:lpstr>Применение ИКТ в организации  эффективного взаимодействия с семьёй</vt:lpstr>
      <vt:lpstr>Презентация PowerPoint</vt:lpstr>
      <vt:lpstr>Организация собраний с использованием  Интернет </vt:lpstr>
      <vt:lpstr>Организация собраний с использованием  Интернет </vt:lpstr>
      <vt:lpstr>Дистанционные формы повышения  родительской компетентности</vt:lpstr>
      <vt:lpstr>Дистанционные формы повышения  родительской компетентности</vt:lpstr>
      <vt:lpstr>ПРАКТИКУМ</vt:lpstr>
      <vt:lpstr> Достоинства и недостатки (риски) использования ИКТ в работе с родителями </vt:lpstr>
      <vt:lpstr>Презентация PowerPoint</vt:lpstr>
      <vt:lpstr> Достоинства и недостатки (риски) использования ИКТ в работе с родителями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общеобразовательной программы мадоу №104 «бэлэкэч»</dc:title>
  <dc:creator>Olga</dc:creator>
  <cp:lastModifiedBy>Пользователь Windows</cp:lastModifiedBy>
  <cp:revision>254</cp:revision>
  <dcterms:created xsi:type="dcterms:W3CDTF">2015-01-27T14:35:58Z</dcterms:created>
  <dcterms:modified xsi:type="dcterms:W3CDTF">2021-06-21T19:49:30Z</dcterms:modified>
</cp:coreProperties>
</file>