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5" r:id="rId2"/>
    <p:sldId id="281" r:id="rId3"/>
    <p:sldId id="286" r:id="rId4"/>
    <p:sldId id="264" r:id="rId5"/>
    <p:sldId id="256" r:id="rId6"/>
    <p:sldId id="263" r:id="rId7"/>
    <p:sldId id="262" r:id="rId8"/>
    <p:sldId id="261" r:id="rId9"/>
    <p:sldId id="260" r:id="rId10"/>
    <p:sldId id="259" r:id="rId11"/>
    <p:sldId id="267" r:id="rId12"/>
    <p:sldId id="266" r:id="rId13"/>
    <p:sldId id="268" r:id="rId14"/>
    <p:sldId id="269" r:id="rId15"/>
    <p:sldId id="270" r:id="rId16"/>
    <p:sldId id="271" r:id="rId17"/>
    <p:sldId id="273" r:id="rId18"/>
    <p:sldId id="272" r:id="rId19"/>
    <p:sldId id="257" r:id="rId20"/>
    <p:sldId id="258" r:id="rId21"/>
    <p:sldId id="275" r:id="rId22"/>
    <p:sldId id="274" r:id="rId23"/>
    <p:sldId id="276" r:id="rId24"/>
    <p:sldId id="277" r:id="rId25"/>
    <p:sldId id="278" r:id="rId26"/>
    <p:sldId id="279" r:id="rId27"/>
    <p:sldId id="280" r:id="rId28"/>
    <p:sldId id="283" r:id="rId29"/>
    <p:sldId id="284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95" autoAdjust="0"/>
  </p:normalViewPr>
  <p:slideViewPr>
    <p:cSldViewPr>
      <p:cViewPr>
        <p:scale>
          <a:sx n="50" d="100"/>
          <a:sy n="50" d="100"/>
        </p:scale>
        <p:origin x="-172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МБОУ СОШ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Вахрушев</a:t>
            </a:r>
            <a:b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музей «Наследие»</a:t>
            </a: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1556792"/>
            <a:ext cx="4553606" cy="468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339752" y="5877272"/>
            <a:ext cx="864096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5"/>
          <p:cNvSpPr txBox="1">
            <a:spLocks/>
          </p:cNvSpPr>
          <p:nvPr/>
        </p:nvSpPr>
        <p:spPr>
          <a:xfrm>
            <a:off x="4788024" y="5715000"/>
            <a:ext cx="39811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Основатель и руководитель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Губанова Н.П.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1" name="Picture 1" descr="J:\Губанова НП\Витрины за 200 000 руб.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548680"/>
            <a:ext cx="4104456" cy="5832648"/>
          </a:xfrm>
          <a:prstGeom prst="rect">
            <a:avLst/>
          </a:prstGeom>
          <a:noFill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016" y="3573016"/>
            <a:ext cx="403244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548680"/>
            <a:ext cx="4032448" cy="289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3" y="548680"/>
            <a:ext cx="244827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4676364"/>
            <a:ext cx="2448272" cy="1776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2708920"/>
            <a:ext cx="24482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87824" y="548680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59832" y="2708920"/>
            <a:ext cx="24482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59832" y="4683996"/>
            <a:ext cx="3096344" cy="176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 descr="C:\Users\123\Desktop\DSC00016.JPG"/>
          <p:cNvPicPr>
            <a:picLocks noChangeAspect="1" noChangeArrowheads="1"/>
          </p:cNvPicPr>
          <p:nvPr/>
        </p:nvPicPr>
        <p:blipFill>
          <a:blip r:embed="rId9" cstate="email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5766" y="2708920"/>
            <a:ext cx="308069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123\Desktop\сканирование0004.jpg"/>
          <p:cNvPicPr>
            <a:picLocks noChangeAspect="1" noChangeArrowheads="1"/>
          </p:cNvPicPr>
          <p:nvPr/>
        </p:nvPicPr>
        <p:blipFill>
          <a:blip r:embed="rId10" cstate="email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725144"/>
            <a:ext cx="2448273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123\Desktop\сканирование0022.jpg"/>
          <p:cNvPicPr>
            <a:picLocks noChangeAspect="1" noChangeArrowheads="1"/>
          </p:cNvPicPr>
          <p:nvPr/>
        </p:nvPicPr>
        <p:blipFill rotWithShape="1">
          <a:blip r:embed="rId11" cstate="email">
            <a:lum brigh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10" t="6424" r="4391" b="13218"/>
          <a:stretch/>
        </p:blipFill>
        <p:spPr bwMode="auto">
          <a:xfrm rot="16200000">
            <a:off x="6480212" y="296652"/>
            <a:ext cx="187220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3" y="548680"/>
            <a:ext cx="449606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0904" y="3068960"/>
            <a:ext cx="463613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6056" y="548680"/>
            <a:ext cx="3600400" cy="2386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551" y="4221088"/>
            <a:ext cx="340401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67544" y="548680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музее проводятся лекции, встречи, беседы, уроки мужества, праздники, экскурсии, конкурсы рисунков и плакатов </a:t>
            </a:r>
            <a:endParaRPr lang="ru-RU" sz="28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1844824"/>
            <a:ext cx="336737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60232" y="4653136"/>
            <a:ext cx="204927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75856" y="4581128"/>
            <a:ext cx="2952328" cy="201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224" y="1484784"/>
            <a:ext cx="210880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9552" y="4653136"/>
            <a:ext cx="2448272" cy="185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7543" y="1484784"/>
            <a:ext cx="257242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76672"/>
            <a:ext cx="8064896" cy="374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 l="10429" t="32150" r="10429" b="13251"/>
          <a:stretch>
            <a:fillRect/>
          </a:stretch>
        </p:blipFill>
        <p:spPr bwMode="auto">
          <a:xfrm>
            <a:off x="2267744" y="4365104"/>
            <a:ext cx="5616624" cy="217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536" y="476092"/>
            <a:ext cx="835292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Оформлено 9 экспозиций, где центральное место занимают материалы, рассказывающие о годах  Великой  Отечественной войны.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всем экспозициям проводятся экскурсии, лекции: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1.«Остров Сахалин – наша малая Родина»,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2.«Жители посёлка Вахрушев – герои войны и труда».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«Юные герои войны».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«В единой семье»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«Знаменитые люди посёлка»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«Творчество художника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Казекина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В.С.»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«История нашего посёлка и школы»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«Обзорная лекция»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Частыми гостями в школьном музее являются жители посёлка,      ветераны труда, выпускники, школьники </a:t>
            </a:r>
            <a:r>
              <a:rPr lang="ru-RU" sz="2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Поронайского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района,  гости Сахалинской области. Посетили наш музей  делегации из Японии и Южной Кореи. 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F:\портфолио губановой\Новая папка (3)\фото 00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988840"/>
            <a:ext cx="43924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портфолио губановой\Новая папка (3)\фото 005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3861048"/>
            <a:ext cx="426720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E:\Надя\IMG_399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20072" y="1988840"/>
            <a:ext cx="3096344" cy="178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Учитель\Рабочий стол\фото-губанова\ifi 0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15616" y="4725144"/>
            <a:ext cx="2520280" cy="174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43132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октября 2015 года В.В.Путин подписал Указ №536 «О создании Общероссийской общественно-государственной детско-юношеской организации:</a:t>
            </a:r>
            <a:r>
              <a:rPr lang="en-US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«Российское движение школьников»</a:t>
            </a:r>
          </a:p>
          <a:p>
            <a:pPr algn="ctr"/>
            <a:endParaRPr lang="ru-RU" sz="2400" dirty="0">
              <a:solidFill>
                <a:srgbClr val="663300"/>
              </a:solidFill>
            </a:endParaRPr>
          </a:p>
        </p:txBody>
      </p:sp>
      <p:pic>
        <p:nvPicPr>
          <p:cNvPr id="6" name="Содержимое 4" descr="https://arhivurokov.ru/kopilka/up/html/2017/02/10/k_589d539ea08c9/img_user_file_589d53a017cb6_8.jpg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7632848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5085184"/>
            <a:ext cx="83529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ноября 2017 года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принято решение о создании, при школьном музее,   детской организации РДШ, (ныне РДДМ).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E:\РДШлЮДА\рдш\DSC09927.JPG"/>
          <p:cNvPicPr>
            <a:picLocks noChangeAspect="1" noChangeArrowheads="1"/>
          </p:cNvPicPr>
          <p:nvPr/>
        </p:nvPicPr>
        <p:blipFill rotWithShape="1">
          <a:blip r:embed="rId3" cstate="email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04048" y="548680"/>
            <a:ext cx="372214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7" name="Picture 2" descr="E:\РДШлЮДА\рдш  фото  Линейка 22 ноября\DSC09933.JPG"/>
          <p:cNvPicPr>
            <a:picLocks noChangeAspect="1" noChangeArrowheads="1"/>
          </p:cNvPicPr>
          <p:nvPr/>
        </p:nvPicPr>
        <p:blipFill rotWithShape="1">
          <a:blip r:embed="rId4" cstate="email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341"/>
          <a:stretch/>
        </p:blipFill>
        <p:spPr bwMode="auto">
          <a:xfrm>
            <a:off x="755576" y="4221088"/>
            <a:ext cx="3816424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РДШлЮДА\рдш  фото  Линейка 22 ноября\DSC09937.JPG"/>
          <p:cNvPicPr>
            <a:picLocks noChangeAspect="1" noChangeArrowheads="1"/>
          </p:cNvPicPr>
          <p:nvPr/>
        </p:nvPicPr>
        <p:blipFill rotWithShape="1">
          <a:blip r:embed="rId5" cstate="email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04048" y="4293096"/>
            <a:ext cx="3683509" cy="2268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552" y="548679"/>
            <a:ext cx="4248472" cy="352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Возникла интересная идея, которую совместно разработали и воплощают в жизнь отряд «Поиск» и движение детей и молодёжи под руководством руководителя музея.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95021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течение всех лет ребята активно участвуют  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в  общешкольных  патриотических акциях: «Виктория»,  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в играх: «</a:t>
            </a:r>
            <a:r>
              <a:rPr lang="ru-RU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Зарничка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»,  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путешествиях: «По родному краю»,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квестах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«Юный патриот»,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просмотрах,  с последующим обсуждением, художественных  фильмов: «Молодая гвардия», «Помни имя своё», «Т – 34»,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прохождении полосы препятствий по </a:t>
            </a:r>
            <a:r>
              <a:rPr lang="ru-RU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военно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– спортивному многоборью,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в  беседах: «Всегда есть место подвигу», «Горячие точки планеты,  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во Всероссийских проектах на тему: «Спасибо деду за Победу»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64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Тема выступления: </a:t>
            </a:r>
            <a:b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«Воспитание гражданина и патриота через деятельность школьного музея»</a:t>
            </a:r>
            <a:br>
              <a:rPr lang="ru-RU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63888" y="3748390"/>
            <a:ext cx="52920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«У нас не может быть никакой другой объединяющей  идеи, кроме патриотизма. Патриотизм является единственной национальной идеей  в  России».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В.В.Путин.                                                                              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95536" y="476672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Победителем  во Всероссийском проекте на тему: «Спасибо деду за  Победу» стал  </a:t>
            </a:r>
            <a:r>
              <a:rPr lang="ru-RU" sz="2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Кутбиддинов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Тимур.  Его работа была внесена в альманах «Победители» №7 </a:t>
            </a:r>
          </a:p>
          <a:p>
            <a:pPr algn="ctr"/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 был награждён поездкой в город Москва.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0232" y="4365104"/>
            <a:ext cx="206530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2132856"/>
            <a:ext cx="284758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2132856"/>
            <a:ext cx="303191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215337">
            <a:off x="919377" y="3659108"/>
            <a:ext cx="2177941" cy="3117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48264" y="2132856"/>
            <a:ext cx="1584176" cy="214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89024" y="4426340"/>
            <a:ext cx="2927192" cy="209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620688"/>
            <a:ext cx="256214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8184" y="620688"/>
            <a:ext cx="236083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3356992"/>
            <a:ext cx="2670206" cy="308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75856" y="620688"/>
            <a:ext cx="271470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12160" y="3356992"/>
            <a:ext cx="26713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03848" y="2852936"/>
            <a:ext cx="265088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23528" y="40466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Важным шагом в работе музея было  установление мемориальных плит «Воинская Слава»  с именами </a:t>
            </a:r>
            <a:r>
              <a:rPr lang="ru-RU" sz="2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вахрушевцев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– защитников Родины.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556792"/>
            <a:ext cx="396044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1556792"/>
            <a:ext cx="3816423" cy="281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4437112"/>
            <a:ext cx="5112568" cy="199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24128" y="4365104"/>
            <a:ext cx="2952328" cy="207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971600" y="3861048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193 фамилии героев высечены на камне.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88204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За 17 лет работы музея его посетили 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более 2 000 посетителей.  </a:t>
            </a:r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Только в первые месяцы этого учебного года у нас побывали выпускники школы 1994 года, студенты из городов: </a:t>
            </a:r>
          </a:p>
          <a:p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 Пскова, Нижнего Новгорода,  Читы, Екатеринбурга, Карелии;  </a:t>
            </a:r>
          </a:p>
          <a:p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 гости из Москвы, учащиеся 1и 2 классов села Восток; </a:t>
            </a:r>
          </a:p>
          <a:p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 ученики   начальных классов нашей школы; воспитанники подготовительной группы детского сада «Дельфин»; </a:t>
            </a:r>
          </a:p>
          <a:p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- жители </a:t>
            </a:r>
            <a:r>
              <a:rPr lang="ru-RU" sz="28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Вахрушев. </a:t>
            </a:r>
          </a:p>
          <a:p>
            <a:r>
              <a:rPr lang="ru-RU" sz="28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Музей открыт все перемены и пустым не бывает.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2780928"/>
            <a:ext cx="331236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5536" y="404664"/>
            <a:ext cx="83529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Трижды наш музей посетил  Сахалинский писатель Николай Васильевич Вишневский.  Некоторые материалы экспозиций музея вошли  в содержание  его книги: «На берегах большой реки». Теперь два тома третьей книги, подаренных автором, сами  стали  экспонатами музея «Наследие».  Сотрудничество с писателем продолжается.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95936" y="2492896"/>
            <a:ext cx="307338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8064" y="3861048"/>
            <a:ext cx="354157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23528" y="548680"/>
            <a:ext cx="842493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итогам   решения экспертной комиссии музея «Победы» мы вошли в состав участников долгосрочной программы «Школьный музей Победы» с присвоением статуса «Партнёр Музея Победы».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По результатам  конкурса: «Лучший сельский музей» мы заняли призовое место и получили 200 000 рублей.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852936"/>
            <a:ext cx="25202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2200" y="2780928"/>
            <a:ext cx="2238420" cy="304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63888" y="2780928"/>
            <a:ext cx="22322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95536" y="404664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 денежные средства (200 000 </a:t>
            </a:r>
            <a:r>
              <a:rPr lang="ru-RU" sz="2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) купили и поставили стеклянные витрины в экспозиции: «Герои войны». В 2023 – 2024 учебном году, по линии молодёжной политики,  были приобретены и установлены новые музейные витрины по всем экспозициям музея.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2996952"/>
            <a:ext cx="410445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2996952"/>
            <a:ext cx="410445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23528" y="476672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Всей работой музея «Наследие»  руководит совет музея, в составе 11- </a:t>
            </a:r>
            <a:r>
              <a:rPr lang="ru-RU" sz="2400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человек. Это главные помощники руководителя музея. Они помогают   проводить экскурсии, лекции, мероприятия, следят за порядком и чистотой помещений музея.  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удова Т_А\Desktop\IMG-20250127-WA0014.jpg"/>
          <p:cNvPicPr>
            <a:picLocks noChangeAspect="1" noChangeArrowheads="1"/>
          </p:cNvPicPr>
          <p:nvPr/>
        </p:nvPicPr>
        <p:blipFill>
          <a:blip r:embed="rId3" cstate="print"/>
          <a:srcRect t="7042" b="5634"/>
          <a:stretch>
            <a:fillRect/>
          </a:stretch>
        </p:blipFill>
        <p:spPr bwMode="auto">
          <a:xfrm>
            <a:off x="1142976" y="2143116"/>
            <a:ext cx="6762744" cy="442913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67544" y="260648"/>
            <a:ext cx="82089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Многие  из ребят стали  участниками Всероссийской акции: «Помним своих героев». Показывая портреты своих прадедушек, рассказывали об их жизни и подвиге в годы Великой Отечественной войны.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6633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лово  члену совета музея, ученице 9 класса, Щербак Алёне, одной из  лидеров Движения «Первые».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расскажет о своём прадедушке-разведчике, герое Великой Отечественной войны   Щербак Александре Тихоновиче.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3212976"/>
            <a:ext cx="4320480" cy="328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67544" y="548680"/>
            <a:ext cx="82089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Будем надеяться, что светлые и славные традиции школы, школьного музея  ещё долгие годы будут способствовать укреплению </a:t>
            </a:r>
            <a:r>
              <a:rPr lang="ru-RU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– патриотических качеств учащихся, будут всегда являться предметом гордости и уважения.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5072074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Основатель  и руководитель музея «Наследие», председатель первичного отделения РДДМ:  Губанова Н.П.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Награждена медалью «ПАТРИОТ РОССИИ»</a:t>
            </a:r>
            <a:endParaRPr lang="ru-RU" sz="2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Пудова Т_А\Desktop\IMG-20250127-WA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786058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620688"/>
            <a:ext cx="4032448" cy="586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4048" y="620688"/>
            <a:ext cx="331236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283968" y="4941168"/>
            <a:ext cx="457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Федеральный проект «Патриотическое воспитание граждан Российской Федерации» национального проекта «Образование» является ключевым документом в сфере патриотического воспитания.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4664"/>
            <a:ext cx="9088414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95536" y="404664"/>
            <a:ext cx="849694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Воспитание гуманной, духовно- нравственной личности, достойных будущих граждан России, патриотов своего Отечества.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музея: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патриотизм у подрастающего поколения;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-воспитывать уважительное, бережное отношение к обычаям и традициям школы, ее прошлому и настоящему;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углублять знания учащихся в   области истории своей малой родины;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расширяя кругозор, формировать познавательные интересы и способности;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-способствовать развитию социальной ответственности учащихся;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-осваивать практические навыки поисковой, исследовательской работы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37038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Школьный музей </a:t>
            </a: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«НАСЛЕДИЕ»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МБОУ СОШ </a:t>
            </a:r>
            <a:r>
              <a:rPr lang="ru-RU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Вахрушев</a:t>
            </a:r>
            <a:b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основан </a:t>
            </a: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18 октября 2007 года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учителем </a:t>
            </a:r>
            <a:b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Губановой Надеждой Петровной.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>
            <a:off x="1835696" y="2996952"/>
            <a:ext cx="679815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SCN0359.jpg"/>
          <p:cNvPicPr>
            <a:picLocks noChangeAspect="1"/>
          </p:cNvPicPr>
          <p:nvPr/>
        </p:nvPicPr>
        <p:blipFill>
          <a:blip r:embed="rId4" cstate="email">
            <a:lum bright="10000"/>
          </a:blip>
          <a:srcRect/>
          <a:stretch>
            <a:fillRect/>
          </a:stretch>
        </p:blipFill>
        <p:spPr>
          <a:xfrm>
            <a:off x="539552" y="2636912"/>
            <a:ext cx="342080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C:\Users\123\Desktop\DSC00051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421580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23\Desktop\DSC00057 (2)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935281" cy="2524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23\Desktop\DSC00053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4176463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123\Desktop\DSC00050.JPG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388843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548680"/>
            <a:ext cx="2880320" cy="314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548680"/>
            <a:ext cx="2880320" cy="321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3861048"/>
            <a:ext cx="2880320" cy="2571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19872" y="836712"/>
            <a:ext cx="23042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91880" y="3861048"/>
            <a:ext cx="522182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548680"/>
            <a:ext cx="361459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3284984"/>
            <a:ext cx="4464496" cy="314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7544" y="3284984"/>
            <a:ext cx="360040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1960" y="548679"/>
            <a:ext cx="4392488" cy="263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67544" y="404664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школьников – одна из самых актуальных задач нашего времени. </a:t>
            </a:r>
            <a:endParaRPr lang="ru-RU" sz="28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23\Desktop\сканирование00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02661" y="749667"/>
            <a:ext cx="2634225" cy="3960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2" descr="C:\Documents and Settings\Учитель\Рабочий стол\SDC12221.JPG"/>
          <p:cNvPicPr>
            <a:picLocks noChangeAspect="1" noChangeArrowheads="1"/>
          </p:cNvPicPr>
          <p:nvPr/>
        </p:nvPicPr>
        <p:blipFill>
          <a:blip r:embed="rId4" cstate="email">
            <a:lum bright="30000"/>
          </a:blip>
          <a:srcRect/>
          <a:stretch>
            <a:fillRect/>
          </a:stretch>
        </p:blipFill>
        <p:spPr bwMode="auto">
          <a:xfrm>
            <a:off x="4932040" y="1412776"/>
            <a:ext cx="3672738" cy="2646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На мой сайт !!!!!!!!!!!!!!!!!!!!!!!!!!!!!!!!!\H  фото Россия-Родина моя\DSC06828.JPG"/>
          <p:cNvPicPr/>
          <p:nvPr/>
        </p:nvPicPr>
        <p:blipFill>
          <a:blip r:embed="rId5" cstate="email">
            <a:lum bright="20000"/>
          </a:blip>
          <a:srcRect/>
          <a:stretch>
            <a:fillRect/>
          </a:stretch>
        </p:blipFill>
        <p:spPr bwMode="auto">
          <a:xfrm>
            <a:off x="539552" y="4221088"/>
            <a:ext cx="3888432" cy="218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7" name="Picture 1" descr="J:\Губанова НП\Выступление в музее.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60032" y="4221088"/>
            <a:ext cx="3816424" cy="2240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903</Words>
  <Application>Microsoft Office PowerPoint</Application>
  <PresentationFormat>Экран (4:3)</PresentationFormat>
  <Paragraphs>61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МБОУ СОШ пгт Вахрушев музей «Наследие»</vt:lpstr>
      <vt:lpstr>Тема выступления:  «Воспитание гражданина и патриота через деятельность школьного музея» </vt:lpstr>
      <vt:lpstr>Слайд 3</vt:lpstr>
      <vt:lpstr>Слайд 4</vt:lpstr>
      <vt:lpstr>Школьный музей «НАСЛЕДИЕ» МБОУ СОШ пгт Вахрушев основан 18 октября 2007 года учителем  Губановой Надеждой Петровной.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Gigabyte</dc:creator>
  <cp:lastModifiedBy>Пользователь Windows</cp:lastModifiedBy>
  <cp:revision>124</cp:revision>
  <dcterms:created xsi:type="dcterms:W3CDTF">2025-01-24T22:59:03Z</dcterms:created>
  <dcterms:modified xsi:type="dcterms:W3CDTF">2025-03-16T02:05:55Z</dcterms:modified>
</cp:coreProperties>
</file>