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Виртуальные ловушки в сети интернет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96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Виртуальные ловушки – ловушки, размещенные с целью получения какой-либо выгоды от них. Зачастую причиной является денежная составляющая.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виртуальные ловушки?</a:t>
            </a:r>
            <a:endParaRPr lang="ru-RU" dirty="0"/>
          </a:p>
        </p:txBody>
      </p:sp>
      <p:pic>
        <p:nvPicPr>
          <p:cNvPr id="1026" name="Picture 2" descr="C:\Users\Asus\Downloads\Без названия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84984"/>
            <a:ext cx="559160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19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013176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624078" indent="-514350">
              <a:buAutoNum type="arabicParenR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виртуальных ловушек</a:t>
            </a:r>
            <a:endParaRPr lang="ru-RU" dirty="0"/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flipH="1">
            <a:off x="1835696" y="1417638"/>
            <a:ext cx="2736304" cy="715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0142" y="215344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Фишинг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64288" y="2132856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Фарминг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4572000" y="1417638"/>
            <a:ext cx="2592288" cy="715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1719" y="3429000"/>
            <a:ext cx="1707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Телефонные </a:t>
            </a:r>
          </a:p>
          <a:p>
            <a:r>
              <a:rPr lang="ru-RU" dirty="0" smtClean="0"/>
              <a:t>мошенники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17044" y="3428998"/>
            <a:ext cx="2411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Иные виртуальные </a:t>
            </a:r>
          </a:p>
          <a:p>
            <a:r>
              <a:rPr lang="ru-RU" dirty="0" smtClean="0"/>
              <a:t>ловушки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3" idx="2"/>
            <a:endCxn id="10" idx="0"/>
          </p:cNvCxnSpPr>
          <p:nvPr/>
        </p:nvCxnSpPr>
        <p:spPr>
          <a:xfrm flipH="1">
            <a:off x="2905479" y="1417638"/>
            <a:ext cx="1666521" cy="201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4572000" y="1417638"/>
            <a:ext cx="1872208" cy="2011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544" y="4898777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dirty="0" smtClean="0"/>
              <a:t>На деле, схем мошенничества куда больше, но мы рассмотрим, лишь основное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10509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err="1" smtClean="0"/>
              <a:t>Фишинг</a:t>
            </a:r>
            <a:r>
              <a:rPr lang="ru-RU" dirty="0" smtClean="0"/>
              <a:t> </a:t>
            </a:r>
            <a:r>
              <a:rPr lang="ru-RU" dirty="0"/>
              <a:t>— вид интернет-мошенничества, целью которого является получение доступа к конфиденциальным данным пользователей — логинам и паролям</a:t>
            </a:r>
            <a:r>
              <a:rPr lang="ru-RU" dirty="0" smtClean="0"/>
              <a:t>. Осуществляется он путем создания фальшивого сайта.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Фишинг</a:t>
            </a:r>
            <a:endParaRPr lang="ru-RU" dirty="0"/>
          </a:p>
        </p:txBody>
      </p:sp>
      <p:pic>
        <p:nvPicPr>
          <p:cNvPr id="2050" name="Picture 2" descr="C:\Users\Asus\Downloads\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4572000"/>
            <a:ext cx="38004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29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err="1" smtClean="0"/>
              <a:t>Фарминг</a:t>
            </a:r>
            <a:r>
              <a:rPr lang="ru-RU" dirty="0" smtClean="0"/>
              <a:t> – это схема похищения платежных реквизитов при помощи вредоносного программного обеспечения.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Фарминг</a:t>
            </a:r>
            <a:endParaRPr lang="ru-RU" dirty="0"/>
          </a:p>
        </p:txBody>
      </p:sp>
      <p:pic>
        <p:nvPicPr>
          <p:cNvPr id="3074" name="Picture 2" descr="C:\Users\Asus\Downloads\computer-vir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49" y="2636912"/>
            <a:ext cx="3831660" cy="409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35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ownloads\image1-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775923"/>
            <a:ext cx="3175272" cy="308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147248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Телефонные мошенники – это мошенники, которые звонят с целью личной выгоды</a:t>
            </a:r>
            <a:r>
              <a:rPr lang="ru-RU" dirty="0" smtClean="0"/>
              <a:t>. </a:t>
            </a:r>
            <a:r>
              <a:rPr lang="ru-RU" dirty="0" smtClean="0"/>
              <a:t>Такие люди просят у вас информацию о вашем </a:t>
            </a:r>
            <a:r>
              <a:rPr lang="ru-RU" dirty="0" smtClean="0"/>
              <a:t>счете, </a:t>
            </a:r>
            <a:r>
              <a:rPr lang="ru-RU" dirty="0" smtClean="0"/>
              <a:t>чтобы заполучить доступ к вашим средствам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Телефонные мошенники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14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ru-RU" dirty="0" smtClean="0"/>
              <a:t>Проверять ссылку сайта</a:t>
            </a:r>
          </a:p>
          <a:p>
            <a:pPr marL="624078" indent="-514350">
              <a:buAutoNum type="arabicParenR"/>
            </a:pPr>
            <a:r>
              <a:rPr lang="ru-RU" dirty="0" smtClean="0"/>
              <a:t>Не сообщать никому свои пароли</a:t>
            </a:r>
          </a:p>
          <a:p>
            <a:pPr marL="624078" indent="-514350">
              <a:buAutoNum type="arabicParenR"/>
            </a:pPr>
            <a:r>
              <a:rPr lang="ru-RU" dirty="0" smtClean="0"/>
              <a:t>Использовать антивирус</a:t>
            </a:r>
          </a:p>
          <a:p>
            <a:pPr marL="624078" indent="-514350">
              <a:buAutoNum type="arabicParenR"/>
            </a:pPr>
            <a:r>
              <a:rPr lang="ru-RU" dirty="0" smtClean="0"/>
              <a:t>Не переходить по подозрительным ссылкам</a:t>
            </a:r>
          </a:p>
          <a:p>
            <a:pPr marL="624078" indent="-514350">
              <a:buAutoNum type="arabicParenR"/>
            </a:pPr>
            <a:r>
              <a:rPr lang="ru-RU" dirty="0" smtClean="0"/>
              <a:t>Завести отдельную карту для покупок в </a:t>
            </a:r>
            <a:r>
              <a:rPr lang="ru-RU" dirty="0" err="1" smtClean="0"/>
              <a:t>итнернете</a:t>
            </a:r>
            <a:endParaRPr lang="ru-RU" dirty="0" smtClean="0"/>
          </a:p>
          <a:p>
            <a:pPr marL="624078" indent="-514350">
              <a:buAutoNum type="arabicParenR"/>
            </a:pPr>
            <a:r>
              <a:rPr lang="ru-RU" dirty="0" smtClean="0"/>
              <a:t>Использовать только официальные приложения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себя обезопасить?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3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Иных способов обмана на самом деле много. Это могут быть </a:t>
            </a:r>
            <a:r>
              <a:rPr lang="ru-RU" dirty="0" err="1" smtClean="0"/>
              <a:t>обьявления</a:t>
            </a:r>
            <a:r>
              <a:rPr lang="ru-RU" dirty="0" smtClean="0"/>
              <a:t> о продаже, сообщения с просьбой перевести деньги и т.п.. Самое главное, вовремя понять, что это мошенники и не попасться на удочку.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Иные способы обмана</a:t>
            </a:r>
            <a:endParaRPr lang="ru-RU" dirty="0"/>
          </a:p>
        </p:txBody>
      </p:sp>
      <p:pic>
        <p:nvPicPr>
          <p:cNvPr id="1026" name="Picture 2" descr="C:\Users\Asus\Downloads\og_og_15550994482148671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195" y="4221088"/>
            <a:ext cx="4625901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40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199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Виртуальные ловушки в сети интернет</vt:lpstr>
      <vt:lpstr>Что такое виртуальные ловушки?</vt:lpstr>
      <vt:lpstr>Виды виртуальных ловушек</vt:lpstr>
      <vt:lpstr>Фишинг</vt:lpstr>
      <vt:lpstr>Фарминг</vt:lpstr>
      <vt:lpstr>Телефонные мошенники</vt:lpstr>
      <vt:lpstr>Как себя обезопасить?</vt:lpstr>
      <vt:lpstr> Иные способы обмана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Виртуальные ловушки в сети интернет</dc:title>
  <dc:creator>Asus</dc:creator>
  <cp:lastModifiedBy>Asus</cp:lastModifiedBy>
  <cp:revision>10</cp:revision>
  <dcterms:created xsi:type="dcterms:W3CDTF">2022-03-05T08:09:28Z</dcterms:created>
  <dcterms:modified xsi:type="dcterms:W3CDTF">2022-03-12T05:06:19Z</dcterms:modified>
</cp:coreProperties>
</file>