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3" r:id="rId4"/>
    <p:sldId id="258" r:id="rId5"/>
    <p:sldId id="259" r:id="rId6"/>
    <p:sldId id="261" r:id="rId7"/>
    <p:sldId id="260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12.03.2022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12.03.2022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12.03.2022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Виртуальные ловушки в сети интернет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9964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ru-RU" dirty="0" smtClean="0"/>
              <a:t>Виртуальные ловушки – ловушки, размещенные с целью получения какой-либо выгоды от них. Зачастую причиной является денежная составляющая.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такое виртуальные ловушки?</a:t>
            </a:r>
            <a:endParaRPr lang="ru-RU" dirty="0"/>
          </a:p>
        </p:txBody>
      </p:sp>
      <p:pic>
        <p:nvPicPr>
          <p:cNvPr id="1026" name="Picture 2" descr="C:\Users\Asus\Downloads\Без названия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284984"/>
            <a:ext cx="5591608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9190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5013176"/>
            <a:ext cx="8229600" cy="4525963"/>
          </a:xfrm>
        </p:spPr>
        <p:txBody>
          <a:bodyPr/>
          <a:lstStyle/>
          <a:p>
            <a:pPr marL="109728" indent="0">
              <a:buNone/>
            </a:pPr>
            <a:endParaRPr lang="ru-RU" dirty="0" smtClean="0"/>
          </a:p>
          <a:p>
            <a:pPr marL="624078" indent="-514350">
              <a:buAutoNum type="arabicParenR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виртуальных ловушек</a:t>
            </a:r>
            <a:endParaRPr lang="ru-RU" dirty="0"/>
          </a:p>
        </p:txBody>
      </p:sp>
      <p:cxnSp>
        <p:nvCxnSpPr>
          <p:cNvPr id="5" name="Прямая со стрелкой 4"/>
          <p:cNvCxnSpPr>
            <a:stCxn id="3" idx="2"/>
          </p:cNvCxnSpPr>
          <p:nvPr/>
        </p:nvCxnSpPr>
        <p:spPr>
          <a:xfrm flipH="1">
            <a:off x="1835696" y="1417638"/>
            <a:ext cx="2736304" cy="7152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50142" y="2153448"/>
            <a:ext cx="1085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Фишинг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164288" y="2132856"/>
            <a:ext cx="1189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Фарминг</a:t>
            </a:r>
            <a:endParaRPr lang="ru-RU" dirty="0"/>
          </a:p>
        </p:txBody>
      </p:sp>
      <p:cxnSp>
        <p:nvCxnSpPr>
          <p:cNvPr id="9" name="Прямая со стрелкой 8"/>
          <p:cNvCxnSpPr>
            <a:stCxn id="3" idx="2"/>
          </p:cNvCxnSpPr>
          <p:nvPr/>
        </p:nvCxnSpPr>
        <p:spPr>
          <a:xfrm>
            <a:off x="4572000" y="1417638"/>
            <a:ext cx="2592288" cy="7152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051719" y="3429000"/>
            <a:ext cx="17075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Телефонные </a:t>
            </a:r>
          </a:p>
          <a:p>
            <a:r>
              <a:rPr lang="ru-RU" dirty="0" smtClean="0"/>
              <a:t>мошенники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317044" y="3428998"/>
            <a:ext cx="24112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Иные виртуальные </a:t>
            </a:r>
          </a:p>
          <a:p>
            <a:r>
              <a:rPr lang="ru-RU" dirty="0" smtClean="0"/>
              <a:t>ловушки</a:t>
            </a:r>
            <a:endParaRPr lang="ru-RU" dirty="0"/>
          </a:p>
        </p:txBody>
      </p:sp>
      <p:cxnSp>
        <p:nvCxnSpPr>
          <p:cNvPr id="13" name="Прямая со стрелкой 12"/>
          <p:cNvCxnSpPr>
            <a:stCxn id="3" idx="2"/>
            <a:endCxn id="10" idx="0"/>
          </p:cNvCxnSpPr>
          <p:nvPr/>
        </p:nvCxnSpPr>
        <p:spPr>
          <a:xfrm flipH="1">
            <a:off x="2905479" y="1417638"/>
            <a:ext cx="1666521" cy="20113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3" idx="2"/>
          </p:cNvCxnSpPr>
          <p:nvPr/>
        </p:nvCxnSpPr>
        <p:spPr>
          <a:xfrm>
            <a:off x="4572000" y="1417638"/>
            <a:ext cx="1872208" cy="20113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67544" y="4898777"/>
            <a:ext cx="8136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700" dirty="0" smtClean="0"/>
              <a:t>На деле, схем мошенничества куда больше, но мы рассмотрим, лишь основное</a:t>
            </a:r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val="4105096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ru-RU" dirty="0" err="1" smtClean="0"/>
              <a:t>Фишинг</a:t>
            </a:r>
            <a:r>
              <a:rPr lang="ru-RU" dirty="0" smtClean="0"/>
              <a:t> </a:t>
            </a:r>
            <a:r>
              <a:rPr lang="ru-RU" dirty="0"/>
              <a:t>— вид интернет-мошенничества, целью которого является получение доступа к конфиденциальным данным пользователей — логинам и паролям</a:t>
            </a:r>
            <a:r>
              <a:rPr lang="ru-RU" dirty="0" smtClean="0"/>
              <a:t>. Осуществляется он путем создания фальшивого сайта.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Фишинг</a:t>
            </a:r>
            <a:endParaRPr lang="ru-RU" dirty="0"/>
          </a:p>
        </p:txBody>
      </p:sp>
      <p:pic>
        <p:nvPicPr>
          <p:cNvPr id="2050" name="Picture 2" descr="C:\Users\Asus\Downloads\0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3525" y="4572000"/>
            <a:ext cx="3800475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2294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ru-RU" dirty="0" err="1" smtClean="0"/>
              <a:t>Фарминг</a:t>
            </a:r>
            <a:r>
              <a:rPr lang="ru-RU" dirty="0" smtClean="0"/>
              <a:t> – это схема похищения платежных реквизитов при помощи вредоносного программного обеспечения.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Фарминг</a:t>
            </a:r>
            <a:endParaRPr lang="ru-RU" dirty="0"/>
          </a:p>
        </p:txBody>
      </p:sp>
      <p:pic>
        <p:nvPicPr>
          <p:cNvPr id="3074" name="Picture 2" descr="C:\Users\Asus\Downloads\computer-viru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5949" y="2636912"/>
            <a:ext cx="3831660" cy="409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2353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sus\Downloads\image1-9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775923"/>
            <a:ext cx="3175272" cy="3082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8"/>
            <a:ext cx="8147248" cy="4525963"/>
          </a:xfrm>
        </p:spPr>
        <p:txBody>
          <a:bodyPr/>
          <a:lstStyle/>
          <a:p>
            <a:pPr marL="109728" indent="0">
              <a:buNone/>
            </a:pPr>
            <a:r>
              <a:rPr lang="ru-RU" dirty="0" smtClean="0"/>
              <a:t>Телефонные мошенники – это мошенники, которые звонят с целью личной выгоды</a:t>
            </a:r>
            <a:r>
              <a:rPr lang="ru-RU" dirty="0" smtClean="0"/>
              <a:t>. </a:t>
            </a:r>
            <a:r>
              <a:rPr lang="ru-RU" dirty="0" smtClean="0"/>
              <a:t>Такие люди просят у вас информацию о вашем </a:t>
            </a:r>
            <a:r>
              <a:rPr lang="ru-RU" dirty="0" smtClean="0"/>
              <a:t>счете, </a:t>
            </a:r>
            <a:r>
              <a:rPr lang="ru-RU" dirty="0" smtClean="0"/>
              <a:t>чтобы заполучить доступ к вашим средствам</a:t>
            </a:r>
            <a:r>
              <a:rPr lang="ru-RU" dirty="0" smtClean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Телефонные мошенники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3149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AutoNum type="arabicParenR"/>
            </a:pPr>
            <a:r>
              <a:rPr lang="ru-RU" dirty="0" smtClean="0"/>
              <a:t>Проверять ссылку сайта</a:t>
            </a:r>
          </a:p>
          <a:p>
            <a:pPr marL="624078" indent="-514350">
              <a:buAutoNum type="arabicParenR"/>
            </a:pPr>
            <a:r>
              <a:rPr lang="ru-RU" dirty="0" smtClean="0"/>
              <a:t>Не сообщать никому свои пароли</a:t>
            </a:r>
          </a:p>
          <a:p>
            <a:pPr marL="624078" indent="-514350">
              <a:buAutoNum type="arabicParenR"/>
            </a:pPr>
            <a:r>
              <a:rPr lang="ru-RU" dirty="0" smtClean="0"/>
              <a:t>Использовать антивирус</a:t>
            </a:r>
          </a:p>
          <a:p>
            <a:pPr marL="624078" indent="-514350">
              <a:buAutoNum type="arabicParenR"/>
            </a:pPr>
            <a:r>
              <a:rPr lang="ru-RU" dirty="0" smtClean="0"/>
              <a:t>Не переходить по подозрительным ссылкам</a:t>
            </a:r>
          </a:p>
          <a:p>
            <a:pPr marL="624078" indent="-514350">
              <a:buAutoNum type="arabicParenR"/>
            </a:pPr>
            <a:r>
              <a:rPr lang="ru-RU" dirty="0" smtClean="0"/>
              <a:t>Завести отдельную карту для покупок в </a:t>
            </a:r>
            <a:r>
              <a:rPr lang="ru-RU" dirty="0" err="1" smtClean="0"/>
              <a:t>итнернете</a:t>
            </a:r>
            <a:endParaRPr lang="ru-RU" dirty="0" smtClean="0"/>
          </a:p>
          <a:p>
            <a:pPr marL="624078" indent="-514350">
              <a:buAutoNum type="arabicParenR"/>
            </a:pPr>
            <a:r>
              <a:rPr lang="ru-RU" dirty="0" smtClean="0"/>
              <a:t>Использовать только официальные приложения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себя обезопасить?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036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ru-RU" dirty="0" smtClean="0"/>
              <a:t>Иных способов обмана на самом деле много. Это могут быть </a:t>
            </a:r>
            <a:r>
              <a:rPr lang="ru-RU" dirty="0" err="1" smtClean="0"/>
              <a:t>обьявления</a:t>
            </a:r>
            <a:r>
              <a:rPr lang="ru-RU" dirty="0" smtClean="0"/>
              <a:t> о продаже, сообщения с просьбой перевести деньги и т.п.. Самое главное, вовремя понять, что это мошенники и не попасться на удочку.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Иные способы обмана</a:t>
            </a:r>
            <a:endParaRPr lang="ru-RU" dirty="0"/>
          </a:p>
        </p:txBody>
      </p:sp>
      <p:pic>
        <p:nvPicPr>
          <p:cNvPr id="1026" name="Picture 2" descr="C:\Users\Asus\Downloads\og_og_155509944821486711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1195" y="4221088"/>
            <a:ext cx="4625901" cy="2420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04098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184</TotalTime>
  <Words>199</Words>
  <Application>Microsoft Office PowerPoint</Application>
  <PresentationFormat>Экран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Виртуальные ловушки в сети интернет</vt:lpstr>
      <vt:lpstr>Что такое виртуальные ловушки?</vt:lpstr>
      <vt:lpstr>Виды виртуальных ловушек</vt:lpstr>
      <vt:lpstr>Фишинг</vt:lpstr>
      <vt:lpstr>Фарминг</vt:lpstr>
      <vt:lpstr>Телефонные мошенники</vt:lpstr>
      <vt:lpstr>Как себя обезопасить?</vt:lpstr>
      <vt:lpstr> Иные способы обмана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Виртуальные ловушки в сети интернет</dc:title>
  <dc:creator>Asus</dc:creator>
  <cp:lastModifiedBy>Asus</cp:lastModifiedBy>
  <cp:revision>10</cp:revision>
  <dcterms:created xsi:type="dcterms:W3CDTF">2022-03-05T08:09:28Z</dcterms:created>
  <dcterms:modified xsi:type="dcterms:W3CDTF">2022-03-12T05:06:19Z</dcterms:modified>
</cp:coreProperties>
</file>