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7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0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8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5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5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8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2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9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7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6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9C19-7C51-42B1-B5F4-14B79E2CED5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EB89-ABF2-4262-B5A2-8CE17DD47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8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7003" y="1255368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современной террористической деятельности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69" y="3326210"/>
            <a:ext cx="3746269" cy="2917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178" y="509773"/>
            <a:ext cx="1480659" cy="10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8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Религиозный и идеологический терроризм</a:t>
            </a:r>
            <a:br>
              <a:rPr lang="ru-RU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8752"/>
            <a:ext cx="5875713" cy="4351338"/>
          </a:xfrm>
        </p:spPr>
        <p:txBody>
          <a:bodyPr/>
          <a:lstStyle/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Описание: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Теракты, совершаемые ради религиозных или идеологических целей.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Примеры: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Атаки на религиозные учреждения, убийства инакомыслящих.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Цели: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Устрашение, навязывание идей.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643" y="2261062"/>
            <a:ext cx="5023768" cy="2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8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бороться с терроризмом?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1788" y="1825625"/>
            <a:ext cx="5352011" cy="4351338"/>
          </a:xfrm>
        </p:spPr>
        <p:txBody>
          <a:bodyPr/>
          <a:lstStyle/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Укрепление законодательства.</a:t>
            </a:r>
          </a:p>
          <a:p>
            <a:pPr marL="742950" lvl="1" indent="-285750"/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Улучшение работы спецслужб.</a:t>
            </a:r>
          </a:p>
          <a:p>
            <a:pPr marL="742950" lvl="1" indent="-285750"/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Международное сотрудничество.</a:t>
            </a:r>
          </a:p>
          <a:p>
            <a:pPr marL="742950" lvl="1" indent="-285750"/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Обучение населения правилам безопасности.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2" y="2692400"/>
            <a:ext cx="5589588" cy="37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46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Важность борьбы с терроризмом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855" y="1925377"/>
            <a:ext cx="5701145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Терроризм — глобальная угроза, требующая комплексного подхода.</a:t>
            </a:r>
          </a:p>
          <a:p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Только совместные усилия могут обеспечить безопасность общества.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9440"/>
            <a:ext cx="5503388" cy="3299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918" y="5308582"/>
            <a:ext cx="1865082" cy="1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7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825" y="162415"/>
            <a:ext cx="6094615" cy="1325563"/>
          </a:xfrm>
        </p:spPr>
        <p:txBody>
          <a:bodyPr/>
          <a:lstStyle/>
          <a:p>
            <a:r>
              <a:rPr lang="ru-RU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терроризм?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89519" y="1557596"/>
            <a:ext cx="4347556" cy="4298720"/>
          </a:xfrm>
        </p:spPr>
        <p:txBody>
          <a:bodyPr>
            <a:normAutofit lnSpcReduction="10000"/>
          </a:bodyPr>
          <a:lstStyle/>
          <a:p>
            <a:r>
              <a:rPr lang="ru-RU" b="0" i="0" dirty="0" smtClean="0">
                <a:solidFill>
                  <a:srgbClr val="FF0000"/>
                </a:solidFill>
                <a:effectLst/>
                <a:latin typeface="Inter"/>
              </a:rPr>
              <a:t>Терроризм 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— </a:t>
            </a:r>
            <a:r>
              <a:rPr lang="ru-RU" b="0" i="1" dirty="0" smtClean="0">
                <a:solidFill>
                  <a:srgbClr val="404040"/>
                </a:solidFill>
                <a:effectLst/>
                <a:latin typeface="Inter"/>
              </a:rPr>
              <a:t>это использование насилия или угрозы насилия для достижения политических, религиозных или идеологических целей.</a:t>
            </a:r>
          </a:p>
          <a:p>
            <a:r>
              <a:rPr lang="ru-RU" b="0" i="1" dirty="0" smtClean="0">
                <a:solidFill>
                  <a:srgbClr val="404040"/>
                </a:solidFill>
                <a:effectLst/>
                <a:latin typeface="Inter"/>
              </a:rPr>
              <a:t>Современный терроризм многолик и использует новые технологии и методы.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87" y="1778924"/>
            <a:ext cx="6995556" cy="44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1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Взрывы как метод террора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5165" y="1825625"/>
            <a:ext cx="6125678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Текст:</a:t>
            </a:r>
            <a:endParaRPr lang="ru-RU" dirty="0"/>
          </a:p>
          <a:p>
            <a:pPr lvl="1"/>
            <a:r>
              <a:rPr lang="ru-RU" b="1" dirty="0"/>
              <a:t>Описание:</a:t>
            </a:r>
            <a:r>
              <a:rPr lang="ru-RU" dirty="0"/>
              <a:t> Использование самодельных или промышленных взрывных устройств.</a:t>
            </a:r>
          </a:p>
          <a:p>
            <a:pPr lvl="1"/>
            <a:r>
              <a:rPr lang="ru-RU" b="1" dirty="0"/>
              <a:t>Примеры:</a:t>
            </a:r>
            <a:r>
              <a:rPr lang="ru-RU" dirty="0"/>
              <a:t> Взрывы в метро, аэропортах, торговых центрах.</a:t>
            </a:r>
          </a:p>
          <a:p>
            <a:pPr lvl="1"/>
            <a:r>
              <a:rPr lang="ru-RU" b="1" dirty="0"/>
              <a:t>Цели:</a:t>
            </a:r>
            <a:r>
              <a:rPr lang="ru-RU" dirty="0"/>
              <a:t> Массовые жертвы, разрушение инфраструктуры, создание паники.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4"/>
          <a:stretch/>
        </p:blipFill>
        <p:spPr>
          <a:xfrm>
            <a:off x="1" y="1904220"/>
            <a:ext cx="6084916" cy="42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Захват заложников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9280" y="1825625"/>
            <a:ext cx="5684520" cy="4351338"/>
          </a:xfrm>
        </p:spPr>
        <p:txBody>
          <a:bodyPr/>
          <a:lstStyle/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Описание: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Захват людей для шантажа или выполнения требований.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Примеры: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Беслан, Норд-Ост.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Цели: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Привлечение внимания, давление на власти.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3" y="1825625"/>
            <a:ext cx="4743662" cy="47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</a:t>
            </a:r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Атаки в цифровом пространстве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592" y="1908752"/>
            <a:ext cx="6391102" cy="4351338"/>
          </a:xfrm>
        </p:spPr>
        <p:txBody>
          <a:bodyPr/>
          <a:lstStyle/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Описание: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Взлом компьютерных систем, атаки на инфраструктуру.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Примеры: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Атаки на банки, энергосети, государственные системы.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Цели: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Дестабилизация общества, экономический ущерб.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7" y="2560320"/>
            <a:ext cx="4758574" cy="26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биологических агентов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1542" y="1825624"/>
            <a:ext cx="5918662" cy="4849495"/>
          </a:xfrm>
        </p:spPr>
        <p:txBody>
          <a:bodyPr/>
          <a:lstStyle/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Описание: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Распространение вирусов, бактерий, токсинов.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Примеры: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Рассылка писем с сибирской язвой.</a:t>
            </a: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Цели: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Массовые заболевания, паника.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12" y="2866851"/>
            <a:ext cx="5469775" cy="30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2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химическими веществами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0810"/>
            <a:ext cx="5801784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99809" y="1834126"/>
            <a:ext cx="52037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Текст:</a:t>
            </a:r>
            <a:endParaRPr lang="ru-RU" sz="2800" b="0" i="0" dirty="0" smtClean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1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</a:t>
            </a:r>
            <a:r>
              <a:rPr lang="ru-RU" sz="2800" b="0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Использование токсичных газов, жидкостей.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1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  <a:r>
              <a:rPr lang="ru-RU" sz="2800" b="0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Атака в токийском метро (1995).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1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2800" b="0" i="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Массовые отравления, создание угрозы.</a:t>
            </a:r>
            <a:endParaRPr lang="ru-RU" sz="28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7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ядерными материалами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579" y="2060576"/>
            <a:ext cx="618328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Описание: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Создание "грязной бомбы" или угроза ядерными материалами.</a:t>
            </a:r>
          </a:p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Примеры: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Попытки приобретения радиоактивных веществ.</a:t>
            </a:r>
          </a:p>
          <a:p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Цели: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Массовые жертвы, долгосрочные экологические последствия.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863" y="2226830"/>
            <a:ext cx="5305084" cy="353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9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окружающей среде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6727" y="1759123"/>
            <a:ext cx="5800898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Текст:</a:t>
            </a: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Описание: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Поджоги лесов, загрязнение водоемов.</a:t>
            </a:r>
          </a:p>
          <a:p>
            <a:pPr marL="457200" lvl="1" indent="0">
              <a:buNone/>
            </a:pP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Примеры: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Атаки на нефтепроводы.</a:t>
            </a:r>
          </a:p>
          <a:p>
            <a:pPr marL="457200" lvl="1" indent="0">
              <a:buNone/>
            </a:pPr>
            <a:endParaRPr lang="ru-RU" b="0" i="0" dirty="0" smtClean="0">
              <a:solidFill>
                <a:srgbClr val="404040"/>
              </a:solidFill>
              <a:effectLst/>
              <a:latin typeface="Inter"/>
            </a:endParaRPr>
          </a:p>
          <a:p>
            <a:pPr marL="742950" lvl="1" indent="-285750"/>
            <a:r>
              <a:rPr lang="ru-RU" b="1" i="0" dirty="0" smtClean="0">
                <a:solidFill>
                  <a:srgbClr val="404040"/>
                </a:solidFill>
                <a:effectLst/>
                <a:latin typeface="Inter"/>
              </a:rPr>
              <a:t>Цели:</a:t>
            </a:r>
            <a:r>
              <a:rPr lang="ru-RU" b="0" i="0" dirty="0" smtClean="0">
                <a:solidFill>
                  <a:srgbClr val="404040"/>
                </a:solidFill>
                <a:effectLst/>
                <a:latin typeface="Inter"/>
              </a:rPr>
              <a:t> Привлечение внимания к экологическим проблемам.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8" y="2318818"/>
            <a:ext cx="5476818" cy="37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90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130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Inter</vt:lpstr>
      <vt:lpstr>Times New Roman</vt:lpstr>
      <vt:lpstr>Тема Office</vt:lpstr>
      <vt:lpstr>Виды современной террористической деятельности </vt:lpstr>
      <vt:lpstr>Что такое терроризм?</vt:lpstr>
      <vt:lpstr>Взрывы как метод террора</vt:lpstr>
      <vt:lpstr>Захват заложников</vt:lpstr>
      <vt:lpstr> Атаки в цифровом пространстве</vt:lpstr>
      <vt:lpstr>Использование биологических агентов</vt:lpstr>
      <vt:lpstr>Угроза химическими веществами</vt:lpstr>
      <vt:lpstr>Угроза ядерными материалами</vt:lpstr>
      <vt:lpstr>Угроза окружающей среде</vt:lpstr>
      <vt:lpstr>Религиозный и идеологический терроризм </vt:lpstr>
      <vt:lpstr>Как бороться с терроризмом?</vt:lpstr>
      <vt:lpstr> Важность борьбы с терроризмом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Источники опасностей и вредностей, факторы риска на рабочем месте</dc:title>
  <dc:creator>HP</dc:creator>
  <cp:lastModifiedBy>HP</cp:lastModifiedBy>
  <cp:revision>7</cp:revision>
  <dcterms:created xsi:type="dcterms:W3CDTF">2025-03-06T01:11:25Z</dcterms:created>
  <dcterms:modified xsi:type="dcterms:W3CDTF">2025-03-27T03:02:41Z</dcterms:modified>
</cp:coreProperties>
</file>