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7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6" r:id="rId11"/>
    <p:sldId id="265" r:id="rId12"/>
    <p:sldId id="269" r:id="rId13"/>
    <p:sldId id="268" r:id="rId14"/>
  </p:sldIdLst>
  <p:sldSz cx="12192000" cy="6858000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643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BA7B7-2893-4C4A-841A-D3678A3AE765}" type="datetimeFigureOut">
              <a:rPr lang="ru-RU" smtClean="0"/>
              <a:pPr/>
              <a:t>11.03.2025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6D846-A9F9-48B4-B2FB-FC55D0E005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759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BA7B7-2893-4C4A-841A-D3678A3AE765}" type="datetimeFigureOut">
              <a:rPr lang="ru-RU" smtClean="0"/>
              <a:pPr/>
              <a:t>11.03.2025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6D846-A9F9-48B4-B2FB-FC55D0E005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259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BA7B7-2893-4C4A-841A-D3678A3AE765}" type="datetimeFigureOut">
              <a:rPr lang="ru-RU" smtClean="0"/>
              <a:pPr/>
              <a:t>11.03.2025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6D846-A9F9-48B4-B2FB-FC55D0E005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893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BA7B7-2893-4C4A-841A-D3678A3AE765}" type="datetimeFigureOut">
              <a:rPr lang="ru-RU" smtClean="0"/>
              <a:pPr/>
              <a:t>11.03.2025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6D846-A9F9-48B4-B2FB-FC55D0E005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449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BA7B7-2893-4C4A-841A-D3678A3AE765}" type="datetimeFigureOut">
              <a:rPr lang="ru-RU" smtClean="0"/>
              <a:pPr/>
              <a:t>11.03.2025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6D846-A9F9-48B4-B2FB-FC55D0E005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541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BA7B7-2893-4C4A-841A-D3678A3AE765}" type="datetimeFigureOut">
              <a:rPr lang="ru-RU" smtClean="0"/>
              <a:pPr/>
              <a:t>11.03.2025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6D846-A9F9-48B4-B2FB-FC55D0E005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418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BA7B7-2893-4C4A-841A-D3678A3AE765}" type="datetimeFigureOut">
              <a:rPr lang="ru-RU" smtClean="0"/>
              <a:pPr/>
              <a:t>11.03.2025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6D846-A9F9-48B4-B2FB-FC55D0E005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283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BA7B7-2893-4C4A-841A-D3678A3AE765}" type="datetimeFigureOut">
              <a:rPr lang="ru-RU" smtClean="0"/>
              <a:pPr/>
              <a:t>11.03.2025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6D846-A9F9-48B4-B2FB-FC55D0E005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947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BA7B7-2893-4C4A-841A-D3678A3AE765}" type="datetimeFigureOut">
              <a:rPr lang="ru-RU" smtClean="0"/>
              <a:pPr/>
              <a:t>11.03.2025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6D846-A9F9-48B4-B2FB-FC55D0E005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437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BA7B7-2893-4C4A-841A-D3678A3AE765}" type="datetimeFigureOut">
              <a:rPr lang="ru-RU" smtClean="0"/>
              <a:pPr/>
              <a:t>11.03.2025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6D846-A9F9-48B4-B2FB-FC55D0E005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53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BA7B7-2893-4C4A-841A-D3678A3AE765}" type="datetimeFigureOut">
              <a:rPr lang="ru-RU" smtClean="0"/>
              <a:pPr/>
              <a:t>11.03.2025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6D846-A9F9-48B4-B2FB-FC55D0E005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496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BA7B7-2893-4C4A-841A-D3678A3AE765}" type="datetimeFigureOut">
              <a:rPr lang="ru-RU" smtClean="0"/>
              <a:pPr/>
              <a:t>11.03.2025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6D846-A9F9-48B4-B2FB-FC55D0E005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595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7939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 smtClean="0"/>
              <a:t>Фрагмент урока по механике с использованием наборов по «Робототехнике»</a:t>
            </a:r>
            <a:endParaRPr lang="ru-RU" sz="1400" b="1" dirty="0"/>
          </a:p>
        </p:txBody>
      </p:sp>
      <p:pic>
        <p:nvPicPr>
          <p:cNvPr id="3074" name="Picture 2" descr="https://cf3.ppt-online.org/files3/slide/k/kXo9j4xwHuyWSlANngJIVPtO0q1ipLZa7TQsRG/slide-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99" y="713064"/>
            <a:ext cx="9253057" cy="578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93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5444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Достоинства и недостатки зубчатой передачи</a:t>
            </a: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75127"/>
            <a:ext cx="10515600" cy="4901836"/>
          </a:xfrm>
        </p:spPr>
        <p:txBody>
          <a:bodyPr>
            <a:normAutofit/>
          </a:bodyPr>
          <a:lstStyle/>
          <a:p>
            <a:r>
              <a:rPr lang="ru-RU" sz="2000" u="sng" dirty="0" smtClean="0"/>
              <a:t>Достоинства:</a:t>
            </a:r>
          </a:p>
          <a:p>
            <a:r>
              <a:rPr lang="ru-RU" sz="2000" dirty="0" smtClean="0"/>
              <a:t>Зацепление таких колёс происходит </a:t>
            </a:r>
            <a:r>
              <a:rPr lang="ru-RU" sz="2000" dirty="0" err="1" smtClean="0"/>
              <a:t>плавнее</a:t>
            </a:r>
            <a:r>
              <a:rPr lang="ru-RU" sz="2000" dirty="0" smtClean="0"/>
              <a:t>, с меньшим шумом. Площадь контакта увеличена, таким образом предельный крутящийся момент, передаваемый зубчатой парой, тоже больше.</a:t>
            </a:r>
          </a:p>
          <a:p>
            <a:r>
              <a:rPr lang="ru-RU" sz="2000" u="sng" dirty="0" smtClean="0"/>
              <a:t>Недостатки:</a:t>
            </a:r>
          </a:p>
          <a:p>
            <a:r>
              <a:rPr lang="ru-RU" sz="2000" dirty="0" smtClean="0"/>
              <a:t>При работе колеса возникает механическая сила, направленная вдоль оси, что вызывает необходимость применения для установки вала опорных подшипников;</a:t>
            </a:r>
          </a:p>
          <a:p>
            <a:r>
              <a:rPr lang="ru-RU" sz="2000" dirty="0" smtClean="0"/>
              <a:t>Увеличение площади трения зубьев ( что вызывает дополнительные потери мощности на нагрев), которое компенсируется применением специальной смазки.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5554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838200" y="319406"/>
            <a:ext cx="10515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200" y="889233"/>
            <a:ext cx="10515600" cy="5287730"/>
          </a:xfrm>
        </p:spPr>
        <p:txBody>
          <a:bodyPr/>
          <a:lstStyle/>
          <a:p>
            <a:pPr fontAlgn="base"/>
            <a:r>
              <a:rPr lang="ru-RU" dirty="0"/>
              <a:t>По применению и распространению в различных областях народного хозяйства зубчатые передачи по праву занимают первое место. В любой отрасли машиностроения, приборостроения, на транспорте и т.д. зубчатые передачи находят широкое применение</a:t>
            </a:r>
            <a:r>
              <a:rPr lang="ru-RU" b="1" dirty="0"/>
              <a:t>.</a:t>
            </a:r>
            <a:endParaRPr lang="ru-RU" dirty="0"/>
          </a:p>
          <a:p>
            <a:pPr fontAlgn="base"/>
            <a:r>
              <a:rPr lang="ru-RU" dirty="0"/>
              <a:t>В наше время зубчатые колёса являются важнейшей частью машиностроения. Поэтому </a:t>
            </a:r>
            <a:r>
              <a:rPr lang="ru-RU" dirty="0" smtClean="0"/>
              <a:t>мы сегодня </a:t>
            </a:r>
            <a:r>
              <a:rPr lang="ru-RU" dirty="0"/>
              <a:t>постарались </a:t>
            </a:r>
            <a:r>
              <a:rPr lang="ru-RU" dirty="0" smtClean="0"/>
              <a:t>показать некоторые виды </a:t>
            </a:r>
            <a:r>
              <a:rPr lang="ru-RU" dirty="0"/>
              <a:t>зубчатых колёс, которые дают возможность оценить целесообразность того или иного вида передачи движения и дают начальное представление об оптимальных вариантах использования тех или иных зубчатых колёс.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445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283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VID_20221026_160611">
            <a:hlinkClick r:id="" action="ppaction://media"/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8878" y="1090613"/>
            <a:ext cx="4169328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550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60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098" name="Picture 2" descr="https://cf3.ppt-online.org/files3/slide/k/kXo9j4xwHuyWSlANngJIVPtO0q1ipLZa7TQsRG/slide-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967" y="511727"/>
            <a:ext cx="8498048" cy="5729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93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827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63398"/>
            <a:ext cx="10515600" cy="541356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s1.slide-share.ru/s_slide/f063d9bb2a6e5772dd059981b79b63f5/d423c0d8-bcdf-4906-900f-a2bddfb97f81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029" y="805344"/>
            <a:ext cx="6610525" cy="57464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712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7257" y="331570"/>
            <a:ext cx="10515600" cy="1153282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>Мы живём в мире современных технологий. Используем образцы  технических устройств и агрегатов, где применяются различные виды передач. Это зубчатые, винтовые, ременные или цепные и их подвиды. Сегодня </a:t>
            </a:r>
            <a:r>
              <a:rPr lang="ru-RU" sz="1800" dirty="0"/>
              <a:t>я</a:t>
            </a:r>
            <a:r>
              <a:rPr lang="ru-RU" sz="1800" dirty="0" smtClean="0"/>
              <a:t> познакомлю </a:t>
            </a:r>
            <a:r>
              <a:rPr lang="ru-RU" sz="1800" dirty="0" smtClean="0"/>
              <a:t>вас с зубчатой передачей, которая используется в различных станках, велосипедах, бытовых комбайнах и других механизмах. Мы же знакомимся с данным видом передачи на занятиях кружка «Робототехника», для создания различных классов машин и манипуляторов. Продемонстрируем несколько примеров.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8799"/>
            <a:ext cx="10515600" cy="4348163"/>
          </a:xfrm>
        </p:spPr>
        <p:txBody>
          <a:bodyPr/>
          <a:lstStyle/>
          <a:p>
            <a:r>
              <a:rPr lang="ru-RU" dirty="0" smtClean="0"/>
              <a:t>1 из направлений: переключение передач и выбор необходимой скорости вращения ведомого вала</a:t>
            </a:r>
          </a:p>
          <a:p>
            <a:r>
              <a:rPr lang="ru-RU" sz="1400" dirty="0" smtClean="0"/>
              <a:t>(предлагаем пошаговую инструкцию)</a:t>
            </a:r>
          </a:p>
          <a:p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952924"/>
            <a:ext cx="9144000" cy="365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94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958" y="365125"/>
            <a:ext cx="9890620" cy="6492875"/>
          </a:xfrm>
        </p:spPr>
      </p:pic>
    </p:spTree>
    <p:extLst>
      <p:ext uri="{BB962C8B-B14F-4D97-AF65-F5344CB8AC3E}">
        <p14:creationId xmlns:p14="http://schemas.microsoft.com/office/powerpoint/2010/main" val="205375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0599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71120"/>
            <a:ext cx="10515600" cy="550584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 первой модели меньшее зубчатое колесо вращается в три раза быстрее большего, это используется для преобразования скорости во многих механизмах.</a:t>
            </a:r>
          </a:p>
          <a:p>
            <a:r>
              <a:rPr lang="ru-RU" sz="2400" dirty="0"/>
              <a:t>Мы можем </a:t>
            </a:r>
            <a:r>
              <a:rPr lang="ru-RU" sz="2400" dirty="0" err="1"/>
              <a:t>расшитать</a:t>
            </a:r>
            <a:r>
              <a:rPr lang="ru-RU" sz="2400" dirty="0"/>
              <a:t> передаточное число</a:t>
            </a:r>
          </a:p>
          <a:p>
            <a:r>
              <a:rPr lang="ru-RU" sz="2400" dirty="0"/>
              <a:t>Передаточное число=Число зубцов ведомого колеса/ число зубцов ведущего зубчатого колеса</a:t>
            </a:r>
          </a:p>
          <a:p>
            <a:r>
              <a:rPr lang="ru-RU" sz="2400" dirty="0"/>
              <a:t>В нашем случае в зависимости от сборки передаточное число может быть равно 3 или 1/3, это приведёт либо к увеличению скорости, либо к её снижению.</a:t>
            </a:r>
          </a:p>
          <a:p>
            <a:r>
              <a:rPr lang="ru-RU" sz="2400" dirty="0"/>
              <a:t>Также мы можем вычислить выходную скорость</a:t>
            </a:r>
          </a:p>
          <a:p>
            <a:r>
              <a:rPr lang="en-US" sz="2400" dirty="0"/>
              <a:t>V= </a:t>
            </a:r>
            <a:r>
              <a:rPr lang="ru-RU" sz="2400" dirty="0"/>
              <a:t>входная скорость вращения/ передаточное число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3398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6538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96286"/>
            <a:ext cx="10515600" cy="5480677"/>
          </a:xfrm>
        </p:spPr>
        <p:txBody>
          <a:bodyPr/>
          <a:lstStyle/>
          <a:p>
            <a:r>
              <a:rPr lang="ru-RU" dirty="0" smtClean="0"/>
              <a:t>2 модель: ведущее колесо имеет 12 зубцов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ведомое 36 зубцов</a:t>
            </a:r>
          </a:p>
          <a:p>
            <a:r>
              <a:rPr lang="ru-RU" dirty="0" smtClean="0"/>
              <a:t>Передаточное число 12/36=1/3</a:t>
            </a:r>
          </a:p>
          <a:p>
            <a:r>
              <a:rPr lang="ru-RU" dirty="0" smtClean="0"/>
              <a:t>Увеличение выходной скорости в 3 раза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866" y="2642532"/>
            <a:ext cx="5974884" cy="395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69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289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Можно подключить наоборот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018" y="1468073"/>
            <a:ext cx="7097087" cy="5036060"/>
          </a:xfrm>
        </p:spPr>
      </p:pic>
    </p:spTree>
    <p:extLst>
      <p:ext uri="{BB962C8B-B14F-4D97-AF65-F5344CB8AC3E}">
        <p14:creationId xmlns:p14="http://schemas.microsoft.com/office/powerpoint/2010/main" val="371130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5566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697" y="492956"/>
            <a:ext cx="10515600" cy="5329675"/>
          </a:xfrm>
        </p:spPr>
        <p:txBody>
          <a:bodyPr/>
          <a:lstStyle/>
          <a:p>
            <a:r>
              <a:rPr lang="ru-RU" dirty="0" smtClean="0"/>
              <a:t>3 модель число зубцов у обоих колёс одинаковое</a:t>
            </a:r>
          </a:p>
          <a:p>
            <a:r>
              <a:rPr lang="ru-RU" dirty="0" smtClean="0"/>
              <a:t>Т1=36 и Т2=36</a:t>
            </a:r>
          </a:p>
          <a:p>
            <a:r>
              <a:rPr lang="ru-RU" dirty="0" smtClean="0"/>
              <a:t>Передаточное число равно 1, скорость не изменяется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864" y="2239860"/>
            <a:ext cx="6837027" cy="461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90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12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Применение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4672" y="1040235"/>
            <a:ext cx="7789128" cy="4782301"/>
          </a:xfrm>
        </p:spPr>
        <p:txBody>
          <a:bodyPr/>
          <a:lstStyle/>
          <a:p>
            <a:r>
              <a:rPr lang="ru-RU" dirty="0" smtClean="0"/>
              <a:t>Коробка передач</a:t>
            </a:r>
          </a:p>
          <a:p>
            <a:endParaRPr lang="ru-RU" dirty="0"/>
          </a:p>
        </p:txBody>
      </p:sp>
      <p:pic>
        <p:nvPicPr>
          <p:cNvPr id="1026" name="Picture 2" descr="https://prezentacii.org/upload/cloud/18/08/64598/images/screen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59" y="1132514"/>
            <a:ext cx="9349064" cy="5394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44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355</Words>
  <Application>Microsoft Office PowerPoint</Application>
  <PresentationFormat>Широкоэкранный</PresentationFormat>
  <Paragraphs>28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Фрагмент урока по механике с использованием наборов по «Робототехнике»</vt:lpstr>
      <vt:lpstr>Презентация PowerPoint</vt:lpstr>
      <vt:lpstr>Мы живём в мире современных технологий. Используем образцы  технических устройств и агрегатов, где применяются различные виды передач. Это зубчатые, винтовые, ременные или цепные и их подвиды. Сегодня я познакомлю вас с зубчатой передачей, которая используется в различных станках, велосипедах, бытовых комбайнах и других механизмах. Мы же знакомимся с данным видом передачи на занятиях кружка «Робототехника», для создания различных классов машин и манипуляторов. Продемонстрируем несколько примеров.</vt:lpstr>
      <vt:lpstr>Презентация PowerPoint</vt:lpstr>
      <vt:lpstr>Презентация PowerPoint</vt:lpstr>
      <vt:lpstr>Презентация PowerPoint</vt:lpstr>
      <vt:lpstr>Можно подключить наоборот</vt:lpstr>
      <vt:lpstr>Презентация PowerPoint</vt:lpstr>
      <vt:lpstr>Применение</vt:lpstr>
      <vt:lpstr>Достоинства и недостатки зубчатой передачи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класс по изучению видов передач</dc:title>
  <dc:creator>РС-27</dc:creator>
  <cp:lastModifiedBy>demjanva.nadezhda@rambler.ru</cp:lastModifiedBy>
  <cp:revision>14</cp:revision>
  <cp:lastPrinted>2023-03-11T09:10:03Z</cp:lastPrinted>
  <dcterms:created xsi:type="dcterms:W3CDTF">2023-03-02T06:10:41Z</dcterms:created>
  <dcterms:modified xsi:type="dcterms:W3CDTF">2025-03-11T06:11:09Z</dcterms:modified>
</cp:coreProperties>
</file>