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395" autoAdjust="0"/>
  </p:normalViewPr>
  <p:slideViewPr>
    <p:cSldViewPr snapToGrid="0">
      <p:cViewPr varScale="1">
        <p:scale>
          <a:sx n="115" d="100"/>
          <a:sy n="115" d="100"/>
        </p:scale>
        <p:origin x="396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5F0BC-D53B-4659-A5E2-B8B5381E2EE7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97EEC-F0C1-454F-970E-D6FCB537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611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474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88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273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692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413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3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903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154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772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915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177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BBF47-9494-4D5B-97B4-6202449CC89E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02D3D-32CD-4991-8131-BA4CF0C06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553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1060;&#1072;&#1082;&#1090;&#1099;%20&#1080;%20&#1094;&#1080;&#1092;&#1088;&#1099;/50%20&#1088;&#1091;&#1073;&#1083;&#1077;&#1081;.docx" TargetMode="External"/><Relationship Id="rId13" Type="http://schemas.openxmlformats.org/officeDocument/2006/relationships/hyperlink" Target="&#1083;&#1080;&#1095;&#1085;&#1086;&#1089;&#1090;&#1080;/&#1063;&#1077;&#1090;&#1080;&#1085;.docx" TargetMode="External"/><Relationship Id="rId18" Type="http://schemas.openxmlformats.org/officeDocument/2006/relationships/hyperlink" Target="&#1044;&#1080;&#1072;&#1083;&#1077;&#1082;&#1090;&#1099;/&#1087;&#1086;&#1078;&#1086;&#1075;.docx" TargetMode="External"/><Relationship Id="rId3" Type="http://schemas.openxmlformats.org/officeDocument/2006/relationships/hyperlink" Target="&#1043;&#1077;&#1088;&#1086;&#1080;/&#1056;&#1072;&#1082;&#1096;&#1080;&#1085;.docx" TargetMode="External"/><Relationship Id="rId21" Type="http://schemas.openxmlformats.org/officeDocument/2006/relationships/hyperlink" Target="&#1055;&#1086;&#1095;&#1077;&#1090;&#1085;&#1099;&#1077;%20&#1075;&#1088;&#1072;&#1078;&#1076;&#1072;&#1085;&#1077;/&#1055;&#1077;&#1096;&#1083;&#1103;&#1077;&#1074;.docx" TargetMode="External"/><Relationship Id="rId7" Type="http://schemas.openxmlformats.org/officeDocument/2006/relationships/hyperlink" Target="&#1060;&#1072;&#1082;&#1090;&#1099;%20&#1080;%20&#1094;&#1080;&#1092;&#1088;&#1099;/1911.docx" TargetMode="External"/><Relationship Id="rId12" Type="http://schemas.openxmlformats.org/officeDocument/2006/relationships/hyperlink" Target="&#1083;&#1080;&#1095;&#1085;&#1086;&#1089;&#1090;&#1080;/&#1057;&#1072;&#1076;&#1099;&#1088;&#1080;&#1085;.docx" TargetMode="External"/><Relationship Id="rId17" Type="http://schemas.openxmlformats.org/officeDocument/2006/relationships/hyperlink" Target="&#1044;&#1080;&#1072;&#1083;&#1077;&#1082;&#1090;&#1099;/&#1082;&#1077;&#1083;&#1077;&#1085;&#1085;&#1080;&#1082;&#1080;.docx" TargetMode="External"/><Relationship Id="rId25" Type="http://schemas.openxmlformats.org/officeDocument/2006/relationships/hyperlink" Target="&#1052;&#1091;&#1079;&#1099;&#1082;&#1072;&#1083;&#1100;&#1085;&#1099;&#1081;%20&#1074;&#1086;&#1087;&#1088;&#1086;&#1089;/&#1051;&#1102;&#1076;&#1084;&#1080;&#1083;&#1072;%20&#1046;&#1080;&#1083;&#1100;&#1094;&#1086;&#1074;&#1072;%20(&#1089;&#1086;&#1087;&#1088;&#1072;&#1085;&#1086;),%20&#1052;&#1080;&#1083;&#1072;&#1085;,%20&#1090;&#1077;&#1072;&#1090;&#1088;%20&#171;&#1051;&#1072;%20&#1057;&#1082;&#1072;&#1083;&#1072;&#187;%20&#1080;%20&#1048;&#1088;&#1080;&#1085;&#1072;%20&#1043;&#1086;&#1083;&#1086;&#1074;&#1080;&#1085;&#1072;%20(&#1092;&#1086;&#1088;&#1090;&#1077;&#1087;&#1080;&#1072;&#1085;&#1086;)%20&#8212;%20&#1056;&#1086;&#1084;&#1072;&#1085;&#1089;%20&#1057;.&#1056;&#1072;&#1093;&#1084;&#1072;&#1085;&#1080;&#1085;&#1086;&#1074;&#1072;.%20&#1048;&#1089;&#1087;&#1086;&#1083;&#1085;&#1077;&#1085;%20&#1085;&#1072;%20&#1073;&#1080;&#1089;%2015.09.2017%20&#1075;&#1086;&#1076;&#1072;.%20(www.lightaudio.ru).mp3" TargetMode="External"/><Relationship Id="rId2" Type="http://schemas.openxmlformats.org/officeDocument/2006/relationships/hyperlink" Target="&#1043;&#1077;&#1088;&#1086;&#1080;/&#1051;&#1072;&#1087;&#1090;&#1077;&#1074;.docx" TargetMode="External"/><Relationship Id="rId16" Type="http://schemas.openxmlformats.org/officeDocument/2006/relationships/hyperlink" Target="&#1044;&#1080;&#1072;&#1083;&#1077;&#1082;&#1090;&#1099;/&#1079;&#1080;&#1084;&#1086;&#1075;&#1086;&#1088;&#1099;.docx" TargetMode="External"/><Relationship Id="rId20" Type="http://schemas.openxmlformats.org/officeDocument/2006/relationships/hyperlink" Target="&#1055;&#1086;&#1095;&#1077;&#1090;&#1085;&#1099;&#1077;%20&#1075;&#1088;&#1072;&#1078;&#1076;&#1072;&#1085;&#1077;/&#1052;&#1077;&#1076;&#1074;&#1077;&#1076;&#1077;&#1074;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60;&#1072;&#1082;&#1090;&#1099;%20&#1080;%20&#1094;&#1080;&#1092;&#1088;&#1099;/1900.docx" TargetMode="External"/><Relationship Id="rId11" Type="http://schemas.openxmlformats.org/officeDocument/2006/relationships/hyperlink" Target="&#1083;&#1080;&#1095;&#1085;&#1086;&#1089;&#1090;&#1080;/&#1046;&#1080;&#1083;&#1100;&#1094;&#1086;&#1074;&#1072;.docx" TargetMode="External"/><Relationship Id="rId24" Type="http://schemas.openxmlformats.org/officeDocument/2006/relationships/hyperlink" Target="&#1052;&#1091;&#1079;&#1099;&#1082;&#1072;&#1083;&#1100;&#1085;&#1099;&#1081;%20&#1074;&#1086;&#1087;&#1088;&#1086;&#1089;/&#1042;&#1048;&#1040;%20_&#1042;&#1080;&#1090;&#1103;&#1079;&#1080;_%20-%20&#1052;&#1086;&#1081;%20&#1089;&#1072;&#1084;&#1086;&#1094;&#1074;&#1077;&#1090;%20&#1041;&#1072;&#1082;&#1072;&#1083;%20(www.hotplayer.ru).mp3" TargetMode="External"/><Relationship Id="rId5" Type="http://schemas.openxmlformats.org/officeDocument/2006/relationships/hyperlink" Target="&#1060;&#1072;&#1082;&#1090;&#1099;%20&#1080;%20&#1094;&#1080;&#1092;&#1088;&#1099;/1757.docx" TargetMode="External"/><Relationship Id="rId15" Type="http://schemas.openxmlformats.org/officeDocument/2006/relationships/hyperlink" Target="&#1044;&#1080;&#1072;&#1083;&#1077;&#1082;&#1090;&#1099;/&#1075;&#1086;&#1084;&#1086;&#1085;&#1086;&#1082;.docx" TargetMode="External"/><Relationship Id="rId23" Type="http://schemas.openxmlformats.org/officeDocument/2006/relationships/hyperlink" Target="&#1052;&#1091;&#1079;&#1099;&#1082;&#1072;&#1083;&#1100;&#1085;&#1099;&#1081;%20&#1074;&#1086;&#1087;&#1088;&#1086;&#1089;/Ekstaz_-_Bazar-Vokzal_(Gybka.com).mp3" TargetMode="External"/><Relationship Id="rId10" Type="http://schemas.openxmlformats.org/officeDocument/2006/relationships/hyperlink" Target="&#1060;&#1072;&#1082;&#1090;&#1099;%20&#1080;%20&#1094;&#1080;&#1092;&#1088;&#1099;/&#1089;&#1077;&#1084;&#1080;&#1074;&#1086;&#1083;&#1086;&#1089;.docx" TargetMode="External"/><Relationship Id="rId19" Type="http://schemas.openxmlformats.org/officeDocument/2006/relationships/hyperlink" Target="&#1044;&#1080;&#1072;&#1083;&#1077;&#1082;&#1090;&#1099;/&#1096;&#1084;&#1072;&#1090;&#1099;.docx" TargetMode="External"/><Relationship Id="rId4" Type="http://schemas.openxmlformats.org/officeDocument/2006/relationships/hyperlink" Target="&#1043;&#1077;&#1088;&#1086;&#1080;/&#1060;&#1077;&#1076;&#1095;&#1077;&#1085;&#1082;&#1086;.docx" TargetMode="External"/><Relationship Id="rId9" Type="http://schemas.openxmlformats.org/officeDocument/2006/relationships/hyperlink" Target="&#1060;&#1072;&#1082;&#1090;&#1099;%20&#1080;%20&#1094;&#1080;&#1092;&#1088;&#1099;/62-64.docx" TargetMode="External"/><Relationship Id="rId14" Type="http://schemas.openxmlformats.org/officeDocument/2006/relationships/hyperlink" Target="&#1044;&#1080;&#1072;&#1083;&#1077;&#1082;&#1090;&#1099;/&#1073;&#1072;&#1090;&#1099;.docx" TargetMode="External"/><Relationship Id="rId22" Type="http://schemas.openxmlformats.org/officeDocument/2006/relationships/hyperlink" Target="&#1055;&#1086;&#1095;&#1077;&#1090;&#1085;&#1099;&#1077;%20&#1075;&#1088;&#1072;&#1078;&#1076;&#1072;&#1085;&#1077;/&#1057;&#1084;&#1099;&#1096;&#1083;&#1103;&#1077;&#1074;.docx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latin typeface="Arial Black" panose="020B0A04020102020204" pitchFamily="34" charset="0"/>
              </a:rPr>
              <a:t>История.Профессия.Мы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i.mycdn.me/i?r=AEHujHvw2RjEbemUCNEorZbxYpb_p_9AcN2FmGik64Krkf2UNXgkq-EAP9MBx5yNRq97Zi9s0CiBOSDmbngC-I-k&amp;fn=external_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072481"/>
            <a:ext cx="68580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08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0133905"/>
              </p:ext>
            </p:extLst>
          </p:nvPr>
        </p:nvGraphicFramePr>
        <p:xfrm>
          <a:off x="1" y="2"/>
          <a:ext cx="12327774" cy="7067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551">
                  <a:extLst>
                    <a:ext uri="{9D8B030D-6E8A-4147-A177-3AD203B41FA5}">
                      <a16:colId xmlns:a16="http://schemas.microsoft.com/office/drawing/2014/main" val="598850137"/>
                    </a:ext>
                  </a:extLst>
                </a:gridCol>
                <a:gridCol w="1546899">
                  <a:extLst>
                    <a:ext uri="{9D8B030D-6E8A-4147-A177-3AD203B41FA5}">
                      <a16:colId xmlns:a16="http://schemas.microsoft.com/office/drawing/2014/main" val="1812176059"/>
                    </a:ext>
                  </a:extLst>
                </a:gridCol>
                <a:gridCol w="1414418">
                  <a:extLst>
                    <a:ext uri="{9D8B030D-6E8A-4147-A177-3AD203B41FA5}">
                      <a16:colId xmlns:a16="http://schemas.microsoft.com/office/drawing/2014/main" val="3129486056"/>
                    </a:ext>
                  </a:extLst>
                </a:gridCol>
                <a:gridCol w="1359332">
                  <a:extLst>
                    <a:ext uri="{9D8B030D-6E8A-4147-A177-3AD203B41FA5}">
                      <a16:colId xmlns:a16="http://schemas.microsoft.com/office/drawing/2014/main" val="3017826590"/>
                    </a:ext>
                  </a:extLst>
                </a:gridCol>
                <a:gridCol w="1493558">
                  <a:extLst>
                    <a:ext uri="{9D8B030D-6E8A-4147-A177-3AD203B41FA5}">
                      <a16:colId xmlns:a16="http://schemas.microsoft.com/office/drawing/2014/main" val="1202288393"/>
                    </a:ext>
                  </a:extLst>
                </a:gridCol>
                <a:gridCol w="1475777">
                  <a:extLst>
                    <a:ext uri="{9D8B030D-6E8A-4147-A177-3AD203B41FA5}">
                      <a16:colId xmlns:a16="http://schemas.microsoft.com/office/drawing/2014/main" val="2396533646"/>
                    </a:ext>
                  </a:extLst>
                </a:gridCol>
                <a:gridCol w="1357239">
                  <a:extLst>
                    <a:ext uri="{9D8B030D-6E8A-4147-A177-3AD203B41FA5}">
                      <a16:colId xmlns:a16="http://schemas.microsoft.com/office/drawing/2014/main" val="2792848358"/>
                    </a:ext>
                  </a:extLst>
                </a:gridCol>
              </a:tblGrid>
              <a:tr h="9797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Полезные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ископаемые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944227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algn="ctr"/>
                      <a:endParaRPr lang="ru-RU" sz="1800" b="1" kern="120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Герои войны и труда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  <a:hlinkClick r:id="rId2" action="ppaction://hlinkfile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  <a:hlinkClick r:id="rId2" action="ppaction://hlinkfile"/>
                        </a:rPr>
                        <a:t>Вопрос 1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hlinkClick r:id="rId3" action="ppaction://hlinkfile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3" action="ppaction://hlinkfile"/>
                        </a:rPr>
                        <a:t>Вопрос 2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hlinkClick r:id="rId4" action="ppaction://hlinkfile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4" action="ppaction://hlinkfile"/>
                        </a:rPr>
                        <a:t>Вопрос 3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745156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Arial Black" panose="020B0A04020102020204" pitchFamily="34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Факты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цифры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5" action="ppaction://hlinkfile"/>
                        </a:rPr>
                        <a:t>Вопрос 1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ru-RU" sz="18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6" action="ppaction://hlinkfile"/>
                        </a:rPr>
                        <a:t>Вопрос 2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7" action="ppaction://hlinkfile"/>
                        </a:rPr>
                        <a:t>Вопрос 3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8" action="ppaction://hlinkfile"/>
                        </a:rPr>
                        <a:t>Вопрос 4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9" action="ppaction://hlinkfile"/>
                        </a:rPr>
                        <a:t>Вопрос 5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10" action="ppaction://hlinkfile"/>
                        </a:rPr>
                        <a:t>Вопрос 6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179441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Наши славные земляки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  <a:hlinkClick r:id="rId11" action="ppaction://hlinkfile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  <a:hlinkClick r:id="rId11" action="ppaction://hlinkfile"/>
                        </a:rPr>
                        <a:t>Вопрос 1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hlinkClick r:id="rId12" action="ppaction://hlinkfile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12" action="ppaction://hlinkfile"/>
                        </a:rPr>
                        <a:t>Вопрос 2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hlinkClick r:id="rId13" action="ppaction://hlinkfile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13" action="ppaction://hlinkfile"/>
                        </a:rPr>
                        <a:t>Вопрос 3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413899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Диалекты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14" action="ppaction://hlinkfile"/>
                        </a:rPr>
                        <a:t>Вопрос 1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15" action="ppaction://hlinkfile"/>
                        </a:rPr>
                        <a:t>Вопрос 2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16" action="ppaction://hlinkfile"/>
                        </a:rPr>
                        <a:t>Вопрос 3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17" action="ppaction://hlinkfile"/>
                        </a:rPr>
                        <a:t>Вопрос 4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18" action="ppaction://hlinkfile"/>
                        </a:rPr>
                        <a:t>Вопрос 5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19" action="ppaction://hlinkfile"/>
                        </a:rPr>
                        <a:t>Вопрос 6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535147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Почетные</a:t>
                      </a:r>
                      <a:r>
                        <a:rPr lang="ru-RU" baseline="0" dirty="0" smtClean="0">
                          <a:latin typeface="Arial Black" panose="020B0A04020102020204" pitchFamily="34" charset="0"/>
                        </a:rPr>
                        <a:t> граждане Бакала</a:t>
                      </a:r>
                      <a:endParaRPr lang="ru-RU" dirty="0" smtClean="0">
                        <a:latin typeface="Arial Black" panose="020B0A04020102020204" pitchFamily="34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  <a:hlinkClick r:id="rId20" action="ppaction://hlinkfile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  <a:hlinkClick r:id="rId20" action="ppaction://hlinkfile"/>
                        </a:rPr>
                        <a:t>Вопрос 1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hlinkClick r:id="rId21" action="ppaction://hlinkfile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21" action="ppaction://hlinkfile"/>
                        </a:rPr>
                        <a:t>Вопрос 2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hlinkClick r:id="rId22" action="ppaction://hlinkfile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22" action="ppaction://hlinkfile"/>
                        </a:rPr>
                        <a:t>Вопрос 3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0401683"/>
                  </a:ext>
                </a:extLst>
              </a:tr>
              <a:tr h="9797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Музыкальный вопрос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  <a:hlinkClick r:id="rId23" action="ppaction://hlinkfile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  <a:hlinkClick r:id="rId23" action="ppaction://hlinkfile"/>
                        </a:rPr>
                        <a:t>Вопрос 1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hlinkClick r:id="rId24" action="ppaction://hlinkfile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24" action="ppaction://hlinkfile"/>
                        </a:rPr>
                        <a:t>Вопрос 2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  <a:hlinkClick r:id="rId25" action="ppaction://hlinkfile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  <a:hlinkClick r:id="rId25" action="ppaction://hlinkfile"/>
                        </a:rPr>
                        <a:t>Вопрос 3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754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33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573578"/>
            <a:ext cx="12420599" cy="7581249"/>
          </a:xfrm>
        </p:spPr>
      </p:pic>
    </p:spTree>
    <p:extLst>
      <p:ext uri="{BB962C8B-B14F-4D97-AF65-F5344CB8AC3E}">
        <p14:creationId xmlns:p14="http://schemas.microsoft.com/office/powerpoint/2010/main" val="86665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6343</TotalTime>
  <Words>67</Words>
  <Application>Microsoft Office PowerPoint</Application>
  <PresentationFormat>Широкоэкранный</PresentationFormat>
  <Paragraphs>63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Тема Office</vt:lpstr>
      <vt:lpstr>История.Профессия.Мы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Бакала в истории моей профессии</dc:title>
  <dc:creator>User</dc:creator>
  <cp:lastModifiedBy>User</cp:lastModifiedBy>
  <cp:revision>29</cp:revision>
  <dcterms:created xsi:type="dcterms:W3CDTF">2023-05-16T03:09:20Z</dcterms:created>
  <dcterms:modified xsi:type="dcterms:W3CDTF">2023-05-22T03:55:43Z</dcterms:modified>
</cp:coreProperties>
</file>