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5" r:id="rId9"/>
    <p:sldId id="263" r:id="rId10"/>
    <p:sldId id="266" r:id="rId11"/>
    <p:sldId id="264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Жарикова" initials="ДЖ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404" autoAdjust="0"/>
  </p:normalViewPr>
  <p:slideViewPr>
    <p:cSldViewPr showGuides="1"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#2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EA9ED-45DC-4FDE-9C38-A35DFF19EF40}" type="doc">
      <dgm:prSet loTypeId="urn:microsoft.com/office/officeart/2008/layout/VerticalCurvedList#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88F718B-16EB-4EBB-8E52-C5324722F45D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сочетание самостоятельной поисковой деятельности детей, с усвоением ими готовых знаний.</a:t>
          </a:r>
        </a:p>
        <a:p>
          <a:pPr algn="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И.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Махмутова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6800A-2556-4366-9091-F79E98376E94}" type="parTrans" cxnId="{EB2F1A62-4FC5-4B91-82BD-47712694FD6E}">
      <dgm:prSet/>
      <dgm:spPr/>
      <dgm:t>
        <a:bodyPr/>
        <a:lstStyle/>
        <a:p>
          <a:endParaRPr lang="ru-RU"/>
        </a:p>
      </dgm:t>
    </dgm:pt>
    <dgm:pt modelId="{D48649E2-6510-4D84-9624-435E0449DA59}" type="sibTrans" cxnId="{EB2F1A62-4FC5-4B91-82BD-47712694FD6E}">
      <dgm:prSet/>
      <dgm:spPr/>
      <dgm:t>
        <a:bodyPr/>
        <a:lstStyle/>
        <a:p>
          <a:endParaRPr lang="ru-RU"/>
        </a:p>
      </dgm:t>
    </dgm:pt>
    <dgm:pt modelId="{EC237347-615C-4A8D-A1AB-C9BDACE78625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процесс принятия участия воспитанника в решении новых познавательных проблем под руководством педагога.                        </a:t>
          </a:r>
        </a:p>
        <a:p>
          <a:pPr algn="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И. Я.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Лернер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FED1E-9380-41B2-940D-30C5D33B5EF5}" type="parTrans" cxnId="{85509891-DA7B-4707-B59A-AC9A5FCB99CE}">
      <dgm:prSet/>
      <dgm:spPr/>
      <dgm:t>
        <a:bodyPr/>
        <a:lstStyle/>
        <a:p>
          <a:endParaRPr lang="ru-RU"/>
        </a:p>
      </dgm:t>
    </dgm:pt>
    <dgm:pt modelId="{B8D34E5A-4463-4BEC-B2D7-DFBE2AC886CD}" type="sibTrans" cxnId="{85509891-DA7B-4707-B59A-AC9A5FCB99CE}">
      <dgm:prSet/>
      <dgm:spPr/>
      <dgm:t>
        <a:bodyPr/>
        <a:lstStyle/>
        <a:p>
          <a:endParaRPr lang="ru-RU"/>
        </a:p>
      </dgm:t>
    </dgm:pt>
    <dgm:pt modelId="{E8F18E13-4D81-4290-A8A9-E8FF046D5532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ряд таких действий, как создание проблемной ситуации, формулировка задач, контроль воспитанников при решении данных задач, проверка этих решений, руководство процессом, систематизация и закрепление полученных знаний.                                              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В.Оконь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13380-1B8D-46A3-8FCD-8F26C24684F0}" type="parTrans" cxnId="{F0C854F2-2F32-42B6-9C75-1C6082408A7E}">
      <dgm:prSet/>
      <dgm:spPr/>
      <dgm:t>
        <a:bodyPr/>
        <a:lstStyle/>
        <a:p>
          <a:endParaRPr lang="ru-RU"/>
        </a:p>
      </dgm:t>
    </dgm:pt>
    <dgm:pt modelId="{01C16757-42AC-4417-830A-ABCAA1527272}" type="sibTrans" cxnId="{F0C854F2-2F32-42B6-9C75-1C6082408A7E}">
      <dgm:prSet/>
      <dgm:spPr/>
      <dgm:t>
        <a:bodyPr/>
        <a:lstStyle/>
        <a:p>
          <a:endParaRPr lang="ru-RU"/>
        </a:p>
      </dgm:t>
    </dgm:pt>
    <dgm:pt modelId="{5033F86E-A682-4DE0-9107-1587E2E103F6}" type="pres">
      <dgm:prSet presAssocID="{67EEA9ED-45DC-4FDE-9C38-A35DFF19EF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0D5D67-1AE0-4DE3-8CE7-86E89D00DF35}" type="pres">
      <dgm:prSet presAssocID="{67EEA9ED-45DC-4FDE-9C38-A35DFF19EF40}" presName="Name1" presStyleCnt="0"/>
      <dgm:spPr/>
    </dgm:pt>
    <dgm:pt modelId="{5D7AC6EC-B1D2-4A10-9DE1-3066E79CDDF7}" type="pres">
      <dgm:prSet presAssocID="{67EEA9ED-45DC-4FDE-9C38-A35DFF19EF40}" presName="cycle" presStyleCnt="0"/>
      <dgm:spPr/>
    </dgm:pt>
    <dgm:pt modelId="{B62B7CA6-7FBB-40AA-B215-ABCB42AA9640}" type="pres">
      <dgm:prSet presAssocID="{67EEA9ED-45DC-4FDE-9C38-A35DFF19EF40}" presName="srcNode" presStyleLbl="node1" presStyleIdx="0" presStyleCnt="3"/>
      <dgm:spPr/>
    </dgm:pt>
    <dgm:pt modelId="{E9351B49-2D3F-4B2A-AE09-F6A15FEB1F4D}" type="pres">
      <dgm:prSet presAssocID="{67EEA9ED-45DC-4FDE-9C38-A35DFF19EF40}" presName="conn" presStyleLbl="parChTrans1D2" presStyleIdx="0" presStyleCnt="1"/>
      <dgm:spPr/>
      <dgm:t>
        <a:bodyPr/>
        <a:lstStyle/>
        <a:p>
          <a:endParaRPr lang="ru-RU"/>
        </a:p>
      </dgm:t>
    </dgm:pt>
    <dgm:pt modelId="{EC950851-2B4D-4950-8A34-3D3FDC8146CD}" type="pres">
      <dgm:prSet presAssocID="{67EEA9ED-45DC-4FDE-9C38-A35DFF19EF40}" presName="extraNode" presStyleLbl="node1" presStyleIdx="0" presStyleCnt="3"/>
      <dgm:spPr/>
    </dgm:pt>
    <dgm:pt modelId="{FBDDD65D-85CD-4764-B7B8-67A8059776CE}" type="pres">
      <dgm:prSet presAssocID="{67EEA9ED-45DC-4FDE-9C38-A35DFF19EF40}" presName="dstNode" presStyleLbl="node1" presStyleIdx="0" presStyleCnt="3"/>
      <dgm:spPr/>
    </dgm:pt>
    <dgm:pt modelId="{9714A4E6-50D2-4FF1-A264-E00D8B5F5AE2}" type="pres">
      <dgm:prSet presAssocID="{388F718B-16EB-4EBB-8E52-C5324722F45D}" presName="text_1" presStyleLbl="node1" presStyleIdx="0" presStyleCnt="3" custScaleY="138734" custLinFactNeighborX="6037" custLinFactNeighborY="-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3759-F491-472B-B975-C9EDACEA9A9E}" type="pres">
      <dgm:prSet presAssocID="{388F718B-16EB-4EBB-8E52-C5324722F45D}" presName="accent_1" presStyleCnt="0"/>
      <dgm:spPr/>
    </dgm:pt>
    <dgm:pt modelId="{7310ACF3-7DCB-4541-8B6C-30D863BC9E8B}" type="pres">
      <dgm:prSet presAssocID="{388F718B-16EB-4EBB-8E52-C5324722F45D}" presName="accentRepeatNode" presStyleLbl="solidFgAcc1" presStyleIdx="0" presStyleCnt="3" custScaleX="103891" custScaleY="105617"/>
      <dgm:spPr/>
    </dgm:pt>
    <dgm:pt modelId="{FC0618F3-4541-46E7-8E6D-971F3F89B4CC}" type="pres">
      <dgm:prSet presAssocID="{EC237347-615C-4A8D-A1AB-C9BDACE78625}" presName="text_2" presStyleLbl="node1" presStyleIdx="1" presStyleCnt="3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FA17B-4D55-483C-8EBE-98B1B8F139AE}" type="pres">
      <dgm:prSet presAssocID="{EC237347-615C-4A8D-A1AB-C9BDACE78625}" presName="accent_2" presStyleCnt="0"/>
      <dgm:spPr/>
    </dgm:pt>
    <dgm:pt modelId="{B313F1B5-1CDB-4086-A5AB-703EE048A82B}" type="pres">
      <dgm:prSet presAssocID="{EC237347-615C-4A8D-A1AB-C9BDACE78625}" presName="accentRepeatNode" presStyleLbl="solidFgAcc1" presStyleIdx="1" presStyleCnt="3"/>
      <dgm:spPr/>
    </dgm:pt>
    <dgm:pt modelId="{23C8F977-A67B-4638-9940-5A0D5BDF8C8F}" type="pres">
      <dgm:prSet presAssocID="{E8F18E13-4D81-4290-A8A9-E8FF046D5532}" presName="text_3" presStyleLbl="node1" presStyleIdx="2" presStyleCnt="3" custScaleX="100106" custScaleY="15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1D2F-C247-4E4A-A7CE-43FC31D7FDE1}" type="pres">
      <dgm:prSet presAssocID="{E8F18E13-4D81-4290-A8A9-E8FF046D5532}" presName="accent_3" presStyleCnt="0"/>
      <dgm:spPr/>
    </dgm:pt>
    <dgm:pt modelId="{CBC7B56A-840B-488B-8B2E-317A3AD8045D}" type="pres">
      <dgm:prSet presAssocID="{E8F18E13-4D81-4290-A8A9-E8FF046D5532}" presName="accentRepeatNode" presStyleLbl="solidFgAcc1" presStyleIdx="2" presStyleCnt="3"/>
      <dgm:spPr/>
    </dgm:pt>
  </dgm:ptLst>
  <dgm:cxnLst>
    <dgm:cxn modelId="{85509891-DA7B-4707-B59A-AC9A5FCB99CE}" srcId="{67EEA9ED-45DC-4FDE-9C38-A35DFF19EF40}" destId="{EC237347-615C-4A8D-A1AB-C9BDACE78625}" srcOrd="1" destOrd="0" parTransId="{ADBFED1E-9380-41B2-940D-30C5D33B5EF5}" sibTransId="{B8D34E5A-4463-4BEC-B2D7-DFBE2AC886CD}"/>
    <dgm:cxn modelId="{21CBD48B-9F06-4C22-B8F9-A6C2FA89E837}" type="presOf" srcId="{388F718B-16EB-4EBB-8E52-C5324722F45D}" destId="{9714A4E6-50D2-4FF1-A264-E00D8B5F5AE2}" srcOrd="0" destOrd="0" presId="urn:microsoft.com/office/officeart/2008/layout/VerticalCurvedList#1"/>
    <dgm:cxn modelId="{11B9B064-4490-42A3-ACC8-BD335C50260A}" type="presOf" srcId="{D48649E2-6510-4D84-9624-435E0449DA59}" destId="{E9351B49-2D3F-4B2A-AE09-F6A15FEB1F4D}" srcOrd="0" destOrd="0" presId="urn:microsoft.com/office/officeart/2008/layout/VerticalCurvedList#1"/>
    <dgm:cxn modelId="{0A0A8D58-23EC-4F97-BBB2-9B87D1DA0BEF}" type="presOf" srcId="{67EEA9ED-45DC-4FDE-9C38-A35DFF19EF40}" destId="{5033F86E-A682-4DE0-9107-1587E2E103F6}" srcOrd="0" destOrd="0" presId="urn:microsoft.com/office/officeart/2008/layout/VerticalCurvedList#1"/>
    <dgm:cxn modelId="{F0C854F2-2F32-42B6-9C75-1C6082408A7E}" srcId="{67EEA9ED-45DC-4FDE-9C38-A35DFF19EF40}" destId="{E8F18E13-4D81-4290-A8A9-E8FF046D5532}" srcOrd="2" destOrd="0" parTransId="{47513380-1B8D-46A3-8FCD-8F26C24684F0}" sibTransId="{01C16757-42AC-4417-830A-ABCAA1527272}"/>
    <dgm:cxn modelId="{EB2F1A62-4FC5-4B91-82BD-47712694FD6E}" srcId="{67EEA9ED-45DC-4FDE-9C38-A35DFF19EF40}" destId="{388F718B-16EB-4EBB-8E52-C5324722F45D}" srcOrd="0" destOrd="0" parTransId="{F236800A-2556-4366-9091-F79E98376E94}" sibTransId="{D48649E2-6510-4D84-9624-435E0449DA59}"/>
    <dgm:cxn modelId="{03CA9922-59BA-4E1B-951C-5F36D226F313}" type="presOf" srcId="{E8F18E13-4D81-4290-A8A9-E8FF046D5532}" destId="{23C8F977-A67B-4638-9940-5A0D5BDF8C8F}" srcOrd="0" destOrd="0" presId="urn:microsoft.com/office/officeart/2008/layout/VerticalCurvedList#1"/>
    <dgm:cxn modelId="{E2E126F9-B113-4C88-BE70-FFD5A33AD7EA}" type="presOf" srcId="{EC237347-615C-4A8D-A1AB-C9BDACE78625}" destId="{FC0618F3-4541-46E7-8E6D-971F3F89B4CC}" srcOrd="0" destOrd="0" presId="urn:microsoft.com/office/officeart/2008/layout/VerticalCurvedList#1"/>
    <dgm:cxn modelId="{3F537A2F-0299-4338-9664-4978317BEE8C}" type="presParOf" srcId="{5033F86E-A682-4DE0-9107-1587E2E103F6}" destId="{E00D5D67-1AE0-4DE3-8CE7-86E89D00DF35}" srcOrd="0" destOrd="0" presId="urn:microsoft.com/office/officeart/2008/layout/VerticalCurvedList#1"/>
    <dgm:cxn modelId="{7BAE654C-E680-4B6E-AE08-0605CAEFFFD9}" type="presParOf" srcId="{E00D5D67-1AE0-4DE3-8CE7-86E89D00DF35}" destId="{5D7AC6EC-B1D2-4A10-9DE1-3066E79CDDF7}" srcOrd="0" destOrd="0" presId="urn:microsoft.com/office/officeart/2008/layout/VerticalCurvedList#1"/>
    <dgm:cxn modelId="{01116285-096A-49CE-A110-DBFFF95BE768}" type="presParOf" srcId="{5D7AC6EC-B1D2-4A10-9DE1-3066E79CDDF7}" destId="{B62B7CA6-7FBB-40AA-B215-ABCB42AA9640}" srcOrd="0" destOrd="0" presId="urn:microsoft.com/office/officeart/2008/layout/VerticalCurvedList#1"/>
    <dgm:cxn modelId="{C3456147-D1BA-4589-BCF1-AB19976AF5A1}" type="presParOf" srcId="{5D7AC6EC-B1D2-4A10-9DE1-3066E79CDDF7}" destId="{E9351B49-2D3F-4B2A-AE09-F6A15FEB1F4D}" srcOrd="1" destOrd="0" presId="urn:microsoft.com/office/officeart/2008/layout/VerticalCurvedList#1"/>
    <dgm:cxn modelId="{9D7FAA11-2E37-4476-82A9-62F76E163D6C}" type="presParOf" srcId="{5D7AC6EC-B1D2-4A10-9DE1-3066E79CDDF7}" destId="{EC950851-2B4D-4950-8A34-3D3FDC8146CD}" srcOrd="2" destOrd="0" presId="urn:microsoft.com/office/officeart/2008/layout/VerticalCurvedList#1"/>
    <dgm:cxn modelId="{739457F3-15B3-465E-8B70-1476F0301D67}" type="presParOf" srcId="{5D7AC6EC-B1D2-4A10-9DE1-3066E79CDDF7}" destId="{FBDDD65D-85CD-4764-B7B8-67A8059776CE}" srcOrd="3" destOrd="0" presId="urn:microsoft.com/office/officeart/2008/layout/VerticalCurvedList#1"/>
    <dgm:cxn modelId="{3D315F58-49EF-4F23-926F-8A199634B7BA}" type="presParOf" srcId="{E00D5D67-1AE0-4DE3-8CE7-86E89D00DF35}" destId="{9714A4E6-50D2-4FF1-A264-E00D8B5F5AE2}" srcOrd="1" destOrd="0" presId="urn:microsoft.com/office/officeart/2008/layout/VerticalCurvedList#1"/>
    <dgm:cxn modelId="{40287E7E-E83C-45C0-82AC-A3ADAD653CC5}" type="presParOf" srcId="{E00D5D67-1AE0-4DE3-8CE7-86E89D00DF35}" destId="{D1F13759-F491-472B-B975-C9EDACEA9A9E}" srcOrd="2" destOrd="0" presId="urn:microsoft.com/office/officeart/2008/layout/VerticalCurvedList#1"/>
    <dgm:cxn modelId="{DF7D3566-71B7-4E92-91CB-486C1DD0DC37}" type="presParOf" srcId="{D1F13759-F491-472B-B975-C9EDACEA9A9E}" destId="{7310ACF3-7DCB-4541-8B6C-30D863BC9E8B}" srcOrd="0" destOrd="0" presId="urn:microsoft.com/office/officeart/2008/layout/VerticalCurvedList#1"/>
    <dgm:cxn modelId="{3D87EA6F-0C32-4E7C-94E0-51A0C6CADC8B}" type="presParOf" srcId="{E00D5D67-1AE0-4DE3-8CE7-86E89D00DF35}" destId="{FC0618F3-4541-46E7-8E6D-971F3F89B4CC}" srcOrd="3" destOrd="0" presId="urn:microsoft.com/office/officeart/2008/layout/VerticalCurvedList#1"/>
    <dgm:cxn modelId="{105D8FE3-8CAE-4E8D-B815-961CF71F49B7}" type="presParOf" srcId="{E00D5D67-1AE0-4DE3-8CE7-86E89D00DF35}" destId="{653FA17B-4D55-483C-8EBE-98B1B8F139AE}" srcOrd="4" destOrd="0" presId="urn:microsoft.com/office/officeart/2008/layout/VerticalCurvedList#1"/>
    <dgm:cxn modelId="{BA664A9F-678E-4183-A970-B64AD13EDD8F}" type="presParOf" srcId="{653FA17B-4D55-483C-8EBE-98B1B8F139AE}" destId="{B313F1B5-1CDB-4086-A5AB-703EE048A82B}" srcOrd="0" destOrd="0" presId="urn:microsoft.com/office/officeart/2008/layout/VerticalCurvedList#1"/>
    <dgm:cxn modelId="{2FE9D70A-E76E-4BB2-8FE1-E79EB20C58F3}" type="presParOf" srcId="{E00D5D67-1AE0-4DE3-8CE7-86E89D00DF35}" destId="{23C8F977-A67B-4638-9940-5A0D5BDF8C8F}" srcOrd="5" destOrd="0" presId="urn:microsoft.com/office/officeart/2008/layout/VerticalCurvedList#1"/>
    <dgm:cxn modelId="{411DE2C5-EA34-4EA4-B4B3-B17FD55B9AD0}" type="presParOf" srcId="{E00D5D67-1AE0-4DE3-8CE7-86E89D00DF35}" destId="{6E251D2F-C247-4E4A-A7CE-43FC31D7FDE1}" srcOrd="6" destOrd="0" presId="urn:microsoft.com/office/officeart/2008/layout/VerticalCurvedList#1"/>
    <dgm:cxn modelId="{238D3EB4-BDAE-41A4-AA84-4F54AE01C284}" type="presParOf" srcId="{6E251D2F-C247-4E4A-A7CE-43FC31D7FDE1}" destId="{CBC7B56A-840B-488B-8B2E-317A3AD8045D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CA3A47-8273-44F1-9BCD-2BF4DC956A09}" type="doc">
      <dgm:prSet loTypeId="urn:microsoft.com/office/officeart/2009/3/layout/HorizontalOrganizationChart#1" loCatId="hierarchy" qsTypeId="urn:microsoft.com/office/officeart/2005/8/quickstyle/simple3#7" qsCatId="simple" csTypeId="urn:microsoft.com/office/officeart/2005/8/colors/accent1_3#1" csCatId="accent1" phldr="1"/>
      <dgm:spPr/>
      <dgm:t>
        <a:bodyPr/>
        <a:lstStyle/>
        <a:p>
          <a:endParaRPr lang="ru-RU"/>
        </a:p>
      </dgm:t>
    </dgm:pt>
    <dgm:pt modelId="{7BA0663A-0145-4E25-8A60-DD0691B2D39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условия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CA1F6-9BB8-42C3-8EE4-3DE37CFF8E59}" type="parTrans" cxnId="{B85E75CD-32DF-4BBA-AD45-D213B5EB4D6D}">
      <dgm:prSet/>
      <dgm:spPr/>
      <dgm:t>
        <a:bodyPr/>
        <a:lstStyle/>
        <a:p>
          <a:endParaRPr lang="ru-RU"/>
        </a:p>
      </dgm:t>
    </dgm:pt>
    <dgm:pt modelId="{B96C4156-D079-41F0-8894-08645AD5154B}" type="sibTrans" cxnId="{B85E75CD-32DF-4BBA-AD45-D213B5EB4D6D}">
      <dgm:prSet/>
      <dgm:spPr/>
      <dgm:t>
        <a:bodyPr/>
        <a:lstStyle/>
        <a:p>
          <a:endParaRPr lang="ru-RU"/>
        </a:p>
      </dgm:t>
    </dgm:pt>
    <dgm:pt modelId="{E3CA1EC1-9B53-4D79-ACB8-E474B076F48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индивидуальным  возрастным особенностям детей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89104-317F-471D-981D-869682F91A37}" type="parTrans" cxnId="{D215C06C-8171-48A5-995E-A1BE367F03DD}">
      <dgm:prSet/>
      <dgm:spPr/>
      <dgm:t>
        <a:bodyPr/>
        <a:lstStyle/>
        <a:p>
          <a:endParaRPr lang="ru-RU"/>
        </a:p>
      </dgm:t>
    </dgm:pt>
    <dgm:pt modelId="{5B2EA5F0-492A-4C55-AF73-CA5F619EA268}" type="sibTrans" cxnId="{D215C06C-8171-48A5-995E-A1BE367F03DD}">
      <dgm:prSet/>
      <dgm:spPr/>
      <dgm:t>
        <a:bodyPr/>
        <a:lstStyle/>
        <a:p>
          <a:endParaRPr lang="ru-RU"/>
        </a:p>
      </dgm:t>
    </dgm:pt>
    <dgm:pt modelId="{1E387636-19E5-4A70-B667-EC2BB1009C3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познавательных трудностей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8EA0F-C1C0-449A-A080-48752D755B06}" type="parTrans" cxnId="{F250CA41-31E3-47F4-912F-14D82DCC5B12}">
      <dgm:prSet/>
      <dgm:spPr/>
      <dgm:t>
        <a:bodyPr/>
        <a:lstStyle/>
        <a:p>
          <a:endParaRPr lang="ru-RU"/>
        </a:p>
      </dgm:t>
    </dgm:pt>
    <dgm:pt modelId="{260CC0DA-0716-4E66-B313-B67470FB078D}" type="sibTrans" cxnId="{F250CA41-31E3-47F4-912F-14D82DCC5B12}">
      <dgm:prSet/>
      <dgm:spPr/>
      <dgm:t>
        <a:bodyPr/>
        <a:lstStyle/>
        <a:p>
          <a:endParaRPr lang="ru-RU"/>
        </a:p>
      </dgm:t>
    </dgm:pt>
    <dgm:pt modelId="{CE3EDFDA-BF59-4C06-B6F5-D7480ED08E6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77EC6-8893-4AD5-AB13-C3BEC472B72B}" type="parTrans" cxnId="{59509EAF-3CA8-423F-85E9-F267E2551CE3}">
      <dgm:prSet/>
      <dgm:spPr/>
      <dgm:t>
        <a:bodyPr/>
        <a:lstStyle/>
        <a:p>
          <a:endParaRPr lang="ru-RU"/>
        </a:p>
      </dgm:t>
    </dgm:pt>
    <dgm:pt modelId="{EE25A539-9E1A-45DD-8FB0-E10E7D3FFC61}" type="sibTrans" cxnId="{59509EAF-3CA8-423F-85E9-F267E2551CE3}">
      <dgm:prSet/>
      <dgm:spPr/>
      <dgm:t>
        <a:bodyPr/>
        <a:lstStyle/>
        <a:p>
          <a:endParaRPr lang="ru-RU"/>
        </a:p>
      </dgm:t>
    </dgm:pt>
    <dgm:pt modelId="{A6490E14-66C0-4DD6-9F03-679134915A3B}" type="pres">
      <dgm:prSet presAssocID="{4ECA3A47-8273-44F1-9BCD-2BF4DC956A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7F73D5-67CC-4833-B1B0-28F18A5BC527}" type="pres">
      <dgm:prSet presAssocID="{7BA0663A-0145-4E25-8A60-DD0691B2D391}" presName="hierRoot1" presStyleCnt="0">
        <dgm:presLayoutVars>
          <dgm:hierBranch val="init"/>
        </dgm:presLayoutVars>
      </dgm:prSet>
      <dgm:spPr/>
    </dgm:pt>
    <dgm:pt modelId="{ACFBE77C-2FD3-4F57-BDA5-0D19360FA689}" type="pres">
      <dgm:prSet presAssocID="{7BA0663A-0145-4E25-8A60-DD0691B2D391}" presName="rootComposite1" presStyleCnt="0"/>
      <dgm:spPr/>
    </dgm:pt>
    <dgm:pt modelId="{540E1FBC-9D0C-45AA-8B61-741C8A937007}" type="pres">
      <dgm:prSet presAssocID="{7BA0663A-0145-4E25-8A60-DD0691B2D391}" presName="rootText1" presStyleLbl="node0" presStyleIdx="0" presStyleCnt="1" custLinFactNeighborX="-108" custLinFactNeighborY="29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359353-EB40-40BC-ABD6-CBE29DDB218D}" type="pres">
      <dgm:prSet presAssocID="{7BA0663A-0145-4E25-8A60-DD0691B2D3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4AD461-615F-49FD-9896-7282F834C610}" type="pres">
      <dgm:prSet presAssocID="{7BA0663A-0145-4E25-8A60-DD0691B2D391}" presName="hierChild2" presStyleCnt="0"/>
      <dgm:spPr/>
    </dgm:pt>
    <dgm:pt modelId="{7F0D4266-034C-407C-AB06-C9A32F5A0991}" type="pres">
      <dgm:prSet presAssocID="{D8189104-317F-471D-981D-869682F91A3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3447BDBD-08FF-45C7-AE83-E75C9CAFEC0D}" type="pres">
      <dgm:prSet presAssocID="{E3CA1EC1-9B53-4D79-ACB8-E474B076F480}" presName="hierRoot2" presStyleCnt="0">
        <dgm:presLayoutVars>
          <dgm:hierBranch val="init"/>
        </dgm:presLayoutVars>
      </dgm:prSet>
      <dgm:spPr/>
    </dgm:pt>
    <dgm:pt modelId="{A26EBE25-7B6F-493F-8455-6A674D49FB74}" type="pres">
      <dgm:prSet presAssocID="{E3CA1EC1-9B53-4D79-ACB8-E474B076F480}" presName="rootComposite" presStyleCnt="0"/>
      <dgm:spPr/>
    </dgm:pt>
    <dgm:pt modelId="{334ED2DF-DD8C-4555-8ED5-F2E452F74AAF}" type="pres">
      <dgm:prSet presAssocID="{E3CA1EC1-9B53-4D79-ACB8-E474B076F480}" presName="rootText" presStyleLbl="node2" presStyleIdx="0" presStyleCnt="3" custScaleX="106902" custScaleY="119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634F9-864A-47DF-A037-F500C5E861F8}" type="pres">
      <dgm:prSet presAssocID="{E3CA1EC1-9B53-4D79-ACB8-E474B076F4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2990C037-3DA3-4C27-BE8F-303FCC6BA898}" type="pres">
      <dgm:prSet presAssocID="{E3CA1EC1-9B53-4D79-ACB8-E474B076F480}" presName="hierChild4" presStyleCnt="0"/>
      <dgm:spPr/>
    </dgm:pt>
    <dgm:pt modelId="{439D064D-0807-4BFC-B6C4-92B8A70A3BC3}" type="pres">
      <dgm:prSet presAssocID="{E3CA1EC1-9B53-4D79-ACB8-E474B076F480}" presName="hierChild5" presStyleCnt="0"/>
      <dgm:spPr/>
    </dgm:pt>
    <dgm:pt modelId="{F6A52809-F3FA-4F97-9A8D-C0BBDB00DADF}" type="pres">
      <dgm:prSet presAssocID="{D668EA0F-C1C0-449A-A080-48752D755B06}" presName="Name64" presStyleLbl="parChTrans1D2" presStyleIdx="1" presStyleCnt="3"/>
      <dgm:spPr/>
      <dgm:t>
        <a:bodyPr/>
        <a:lstStyle/>
        <a:p>
          <a:endParaRPr lang="ru-RU"/>
        </a:p>
      </dgm:t>
    </dgm:pt>
    <dgm:pt modelId="{734DCB35-FC90-40AD-AF0C-B5CE8D7F0749}" type="pres">
      <dgm:prSet presAssocID="{1E387636-19E5-4A70-B667-EC2BB1009C3A}" presName="hierRoot2" presStyleCnt="0">
        <dgm:presLayoutVars>
          <dgm:hierBranch val="init"/>
        </dgm:presLayoutVars>
      </dgm:prSet>
      <dgm:spPr/>
    </dgm:pt>
    <dgm:pt modelId="{76E7977A-B8DF-493F-98F7-858953407151}" type="pres">
      <dgm:prSet presAssocID="{1E387636-19E5-4A70-B667-EC2BB1009C3A}" presName="rootComposite" presStyleCnt="0"/>
      <dgm:spPr/>
    </dgm:pt>
    <dgm:pt modelId="{6D1D27E3-BBE4-4338-92AC-A4070232D691}" type="pres">
      <dgm:prSet presAssocID="{1E387636-19E5-4A70-B667-EC2BB1009C3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A1DE2-730E-49F5-9A58-27FCDA710A14}" type="pres">
      <dgm:prSet presAssocID="{1E387636-19E5-4A70-B667-EC2BB1009C3A}" presName="rootConnector" presStyleLbl="node2" presStyleIdx="1" presStyleCnt="3"/>
      <dgm:spPr/>
      <dgm:t>
        <a:bodyPr/>
        <a:lstStyle/>
        <a:p>
          <a:endParaRPr lang="ru-RU"/>
        </a:p>
      </dgm:t>
    </dgm:pt>
    <dgm:pt modelId="{BB4828A3-9A5A-4E04-9E0C-E19BA82B5CD9}" type="pres">
      <dgm:prSet presAssocID="{1E387636-19E5-4A70-B667-EC2BB1009C3A}" presName="hierChild4" presStyleCnt="0"/>
      <dgm:spPr/>
    </dgm:pt>
    <dgm:pt modelId="{F293B264-1947-4244-9FAD-1090572A5211}" type="pres">
      <dgm:prSet presAssocID="{1E387636-19E5-4A70-B667-EC2BB1009C3A}" presName="hierChild5" presStyleCnt="0"/>
      <dgm:spPr/>
    </dgm:pt>
    <dgm:pt modelId="{26E5C86A-8E68-4C1B-866C-68ECBB758F5F}" type="pres">
      <dgm:prSet presAssocID="{73477EC6-8893-4AD5-AB13-C3BEC472B72B}" presName="Name64" presStyleLbl="parChTrans1D2" presStyleIdx="2" presStyleCnt="3"/>
      <dgm:spPr/>
      <dgm:t>
        <a:bodyPr/>
        <a:lstStyle/>
        <a:p>
          <a:endParaRPr lang="ru-RU"/>
        </a:p>
      </dgm:t>
    </dgm:pt>
    <dgm:pt modelId="{A7A7FDAE-1BFD-496D-9284-A6D40B3423C0}" type="pres">
      <dgm:prSet presAssocID="{CE3EDFDA-BF59-4C06-B6F5-D7480ED08E6F}" presName="hierRoot2" presStyleCnt="0">
        <dgm:presLayoutVars>
          <dgm:hierBranch val="init"/>
        </dgm:presLayoutVars>
      </dgm:prSet>
      <dgm:spPr/>
    </dgm:pt>
    <dgm:pt modelId="{CFFE0B6B-9EEF-46CE-896A-B71F8F70F24E}" type="pres">
      <dgm:prSet presAssocID="{CE3EDFDA-BF59-4C06-B6F5-D7480ED08E6F}" presName="rootComposite" presStyleCnt="0"/>
      <dgm:spPr/>
    </dgm:pt>
    <dgm:pt modelId="{38291CE2-1AAB-495E-93FE-ADAF8A0FF19A}" type="pres">
      <dgm:prSet presAssocID="{CE3EDFDA-BF59-4C06-B6F5-D7480ED08E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BC9D2-EF2C-40E6-B88F-65B9255BEDF5}" type="pres">
      <dgm:prSet presAssocID="{CE3EDFDA-BF59-4C06-B6F5-D7480ED08E6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86517EC-8A78-4466-A370-2F98F44F72D5}" type="pres">
      <dgm:prSet presAssocID="{CE3EDFDA-BF59-4C06-B6F5-D7480ED08E6F}" presName="hierChild4" presStyleCnt="0"/>
      <dgm:spPr/>
    </dgm:pt>
    <dgm:pt modelId="{ED3A05A2-9E09-44D9-BFDC-B46DBCECBF38}" type="pres">
      <dgm:prSet presAssocID="{CE3EDFDA-BF59-4C06-B6F5-D7480ED08E6F}" presName="hierChild5" presStyleCnt="0"/>
      <dgm:spPr/>
    </dgm:pt>
    <dgm:pt modelId="{242E8770-15F0-444F-B0FE-7F6A4AC6089C}" type="pres">
      <dgm:prSet presAssocID="{7BA0663A-0145-4E25-8A60-DD0691B2D391}" presName="hierChild3" presStyleCnt="0"/>
      <dgm:spPr/>
    </dgm:pt>
  </dgm:ptLst>
  <dgm:cxnLst>
    <dgm:cxn modelId="{3593BD61-9D0C-4B6B-8DF9-47D90103780F}" type="presOf" srcId="{73477EC6-8893-4AD5-AB13-C3BEC472B72B}" destId="{26E5C86A-8E68-4C1B-866C-68ECBB758F5F}" srcOrd="0" destOrd="0" presId="urn:microsoft.com/office/officeart/2009/3/layout/HorizontalOrganizationChart#1"/>
    <dgm:cxn modelId="{9DC86FAF-19F1-4E33-88A4-28E3EF56C558}" type="presOf" srcId="{CE3EDFDA-BF59-4C06-B6F5-D7480ED08E6F}" destId="{959BC9D2-EF2C-40E6-B88F-65B9255BEDF5}" srcOrd="1" destOrd="0" presId="urn:microsoft.com/office/officeart/2009/3/layout/HorizontalOrganizationChart#1"/>
    <dgm:cxn modelId="{D787C7DD-1629-48EA-BA6B-D85D32C5387C}" type="presOf" srcId="{E3CA1EC1-9B53-4D79-ACB8-E474B076F480}" destId="{334ED2DF-DD8C-4555-8ED5-F2E452F74AAF}" srcOrd="0" destOrd="0" presId="urn:microsoft.com/office/officeart/2009/3/layout/HorizontalOrganizationChart#1"/>
    <dgm:cxn modelId="{D215C06C-8171-48A5-995E-A1BE367F03DD}" srcId="{7BA0663A-0145-4E25-8A60-DD0691B2D391}" destId="{E3CA1EC1-9B53-4D79-ACB8-E474B076F480}" srcOrd="0" destOrd="0" parTransId="{D8189104-317F-471D-981D-869682F91A37}" sibTransId="{5B2EA5F0-492A-4C55-AF73-CA5F619EA268}"/>
    <dgm:cxn modelId="{F250CA41-31E3-47F4-912F-14D82DCC5B12}" srcId="{7BA0663A-0145-4E25-8A60-DD0691B2D391}" destId="{1E387636-19E5-4A70-B667-EC2BB1009C3A}" srcOrd="1" destOrd="0" parTransId="{D668EA0F-C1C0-449A-A080-48752D755B06}" sibTransId="{260CC0DA-0716-4E66-B313-B67470FB078D}"/>
    <dgm:cxn modelId="{6A74F4D1-A3F1-4F0C-B547-A8778F640E08}" type="presOf" srcId="{1E387636-19E5-4A70-B667-EC2BB1009C3A}" destId="{359A1DE2-730E-49F5-9A58-27FCDA710A14}" srcOrd="1" destOrd="0" presId="urn:microsoft.com/office/officeart/2009/3/layout/HorizontalOrganizationChart#1"/>
    <dgm:cxn modelId="{59509EAF-3CA8-423F-85E9-F267E2551CE3}" srcId="{7BA0663A-0145-4E25-8A60-DD0691B2D391}" destId="{CE3EDFDA-BF59-4C06-B6F5-D7480ED08E6F}" srcOrd="2" destOrd="0" parTransId="{73477EC6-8893-4AD5-AB13-C3BEC472B72B}" sibTransId="{EE25A539-9E1A-45DD-8FB0-E10E7D3FFC61}"/>
    <dgm:cxn modelId="{D9370F19-455D-42C6-8852-12AAB5AB3586}" type="presOf" srcId="{7BA0663A-0145-4E25-8A60-DD0691B2D391}" destId="{540E1FBC-9D0C-45AA-8B61-741C8A937007}" srcOrd="0" destOrd="0" presId="urn:microsoft.com/office/officeart/2009/3/layout/HorizontalOrganizationChart#1"/>
    <dgm:cxn modelId="{44920806-2BF7-4F40-AA93-5BCA520C52A4}" type="presOf" srcId="{D668EA0F-C1C0-449A-A080-48752D755B06}" destId="{F6A52809-F3FA-4F97-9A8D-C0BBDB00DADF}" srcOrd="0" destOrd="0" presId="urn:microsoft.com/office/officeart/2009/3/layout/HorizontalOrganizationChart#1"/>
    <dgm:cxn modelId="{DD089D92-BFFB-44F8-939A-17A52FA3C1FB}" type="presOf" srcId="{4ECA3A47-8273-44F1-9BCD-2BF4DC956A09}" destId="{A6490E14-66C0-4DD6-9F03-679134915A3B}" srcOrd="0" destOrd="0" presId="urn:microsoft.com/office/officeart/2009/3/layout/HorizontalOrganizationChart#1"/>
    <dgm:cxn modelId="{1DB51868-1CE0-4E52-8985-AA5B12B9851F}" type="presOf" srcId="{CE3EDFDA-BF59-4C06-B6F5-D7480ED08E6F}" destId="{38291CE2-1AAB-495E-93FE-ADAF8A0FF19A}" srcOrd="0" destOrd="0" presId="urn:microsoft.com/office/officeart/2009/3/layout/HorizontalOrganizationChart#1"/>
    <dgm:cxn modelId="{6228F39B-CBB8-4B6B-BC04-A98A23B78870}" type="presOf" srcId="{D8189104-317F-471D-981D-869682F91A37}" destId="{7F0D4266-034C-407C-AB06-C9A32F5A0991}" srcOrd="0" destOrd="0" presId="urn:microsoft.com/office/officeart/2009/3/layout/HorizontalOrganizationChart#1"/>
    <dgm:cxn modelId="{B85E75CD-32DF-4BBA-AD45-D213B5EB4D6D}" srcId="{4ECA3A47-8273-44F1-9BCD-2BF4DC956A09}" destId="{7BA0663A-0145-4E25-8A60-DD0691B2D391}" srcOrd="0" destOrd="0" parTransId="{9D2CA1F6-9BB8-42C3-8EE4-3DE37CFF8E59}" sibTransId="{B96C4156-D079-41F0-8894-08645AD5154B}"/>
    <dgm:cxn modelId="{E6386A66-FE12-40C0-A6E6-4538C8C1DAC8}" type="presOf" srcId="{E3CA1EC1-9B53-4D79-ACB8-E474B076F480}" destId="{3F8634F9-864A-47DF-A037-F500C5E861F8}" srcOrd="1" destOrd="0" presId="urn:microsoft.com/office/officeart/2009/3/layout/HorizontalOrganizationChart#1"/>
    <dgm:cxn modelId="{458816B4-DABA-4691-8F7A-DC93EDBA68D0}" type="presOf" srcId="{7BA0663A-0145-4E25-8A60-DD0691B2D391}" destId="{93359353-EB40-40BC-ABD6-CBE29DDB218D}" srcOrd="1" destOrd="0" presId="urn:microsoft.com/office/officeart/2009/3/layout/HorizontalOrganizationChart#1"/>
    <dgm:cxn modelId="{A42B268C-00A1-4CD5-98DE-BDEBD2B314B6}" type="presOf" srcId="{1E387636-19E5-4A70-B667-EC2BB1009C3A}" destId="{6D1D27E3-BBE4-4338-92AC-A4070232D691}" srcOrd="0" destOrd="0" presId="urn:microsoft.com/office/officeart/2009/3/layout/HorizontalOrganizationChart#1"/>
    <dgm:cxn modelId="{1EFC0D0C-CF68-45E3-BCB9-D9E1E5DEB7C9}" type="presParOf" srcId="{A6490E14-66C0-4DD6-9F03-679134915A3B}" destId="{0F7F73D5-67CC-4833-B1B0-28F18A5BC527}" srcOrd="0" destOrd="0" presId="urn:microsoft.com/office/officeart/2009/3/layout/HorizontalOrganizationChart#1"/>
    <dgm:cxn modelId="{2B36D66C-A8E3-4CCD-9C71-9D9D9C1FFAB1}" type="presParOf" srcId="{0F7F73D5-67CC-4833-B1B0-28F18A5BC527}" destId="{ACFBE77C-2FD3-4F57-BDA5-0D19360FA689}" srcOrd="0" destOrd="0" presId="urn:microsoft.com/office/officeart/2009/3/layout/HorizontalOrganizationChart#1"/>
    <dgm:cxn modelId="{4BCE0D35-2057-4A93-BEA5-8334698782AC}" type="presParOf" srcId="{ACFBE77C-2FD3-4F57-BDA5-0D19360FA689}" destId="{540E1FBC-9D0C-45AA-8B61-741C8A937007}" srcOrd="0" destOrd="0" presId="urn:microsoft.com/office/officeart/2009/3/layout/HorizontalOrganizationChart#1"/>
    <dgm:cxn modelId="{8A036DC7-F263-414D-85AC-696515413A10}" type="presParOf" srcId="{ACFBE77C-2FD3-4F57-BDA5-0D19360FA689}" destId="{93359353-EB40-40BC-ABD6-CBE29DDB218D}" srcOrd="1" destOrd="0" presId="urn:microsoft.com/office/officeart/2009/3/layout/HorizontalOrganizationChart#1"/>
    <dgm:cxn modelId="{FEA10538-9785-4993-BD4D-6D7F3F40CC92}" type="presParOf" srcId="{0F7F73D5-67CC-4833-B1B0-28F18A5BC527}" destId="{9A4AD461-615F-49FD-9896-7282F834C610}" srcOrd="1" destOrd="0" presId="urn:microsoft.com/office/officeart/2009/3/layout/HorizontalOrganizationChart#1"/>
    <dgm:cxn modelId="{5339AAB2-2569-49F9-938A-4899509BAD6B}" type="presParOf" srcId="{9A4AD461-615F-49FD-9896-7282F834C610}" destId="{7F0D4266-034C-407C-AB06-C9A32F5A0991}" srcOrd="0" destOrd="0" presId="urn:microsoft.com/office/officeart/2009/3/layout/HorizontalOrganizationChart#1"/>
    <dgm:cxn modelId="{A6490F49-147D-4E32-8620-1D0F6B22017D}" type="presParOf" srcId="{9A4AD461-615F-49FD-9896-7282F834C610}" destId="{3447BDBD-08FF-45C7-AE83-E75C9CAFEC0D}" srcOrd="1" destOrd="0" presId="urn:microsoft.com/office/officeart/2009/3/layout/HorizontalOrganizationChart#1"/>
    <dgm:cxn modelId="{CAD94954-8BAE-4C40-A3DD-9EBBC343FF94}" type="presParOf" srcId="{3447BDBD-08FF-45C7-AE83-E75C9CAFEC0D}" destId="{A26EBE25-7B6F-493F-8455-6A674D49FB74}" srcOrd="0" destOrd="0" presId="urn:microsoft.com/office/officeart/2009/3/layout/HorizontalOrganizationChart#1"/>
    <dgm:cxn modelId="{6884DF87-077F-47AE-9061-146F2C992FD8}" type="presParOf" srcId="{A26EBE25-7B6F-493F-8455-6A674D49FB74}" destId="{334ED2DF-DD8C-4555-8ED5-F2E452F74AAF}" srcOrd="0" destOrd="0" presId="urn:microsoft.com/office/officeart/2009/3/layout/HorizontalOrganizationChart#1"/>
    <dgm:cxn modelId="{26A001DD-8354-4F3C-B334-162DC652C8B7}" type="presParOf" srcId="{A26EBE25-7B6F-493F-8455-6A674D49FB74}" destId="{3F8634F9-864A-47DF-A037-F500C5E861F8}" srcOrd="1" destOrd="0" presId="urn:microsoft.com/office/officeart/2009/3/layout/HorizontalOrganizationChart#1"/>
    <dgm:cxn modelId="{0B56199E-04C1-46B4-907F-909C894CCA5C}" type="presParOf" srcId="{3447BDBD-08FF-45C7-AE83-E75C9CAFEC0D}" destId="{2990C037-3DA3-4C27-BE8F-303FCC6BA898}" srcOrd="1" destOrd="0" presId="urn:microsoft.com/office/officeart/2009/3/layout/HorizontalOrganizationChart#1"/>
    <dgm:cxn modelId="{B1E07BB2-3345-4C9D-9A21-39E6D0918F83}" type="presParOf" srcId="{3447BDBD-08FF-45C7-AE83-E75C9CAFEC0D}" destId="{439D064D-0807-4BFC-B6C4-92B8A70A3BC3}" srcOrd="2" destOrd="0" presId="urn:microsoft.com/office/officeart/2009/3/layout/HorizontalOrganizationChart#1"/>
    <dgm:cxn modelId="{200B0F78-ADB2-4AA4-87D5-AB124BBCFF5B}" type="presParOf" srcId="{9A4AD461-615F-49FD-9896-7282F834C610}" destId="{F6A52809-F3FA-4F97-9A8D-C0BBDB00DADF}" srcOrd="2" destOrd="0" presId="urn:microsoft.com/office/officeart/2009/3/layout/HorizontalOrganizationChart#1"/>
    <dgm:cxn modelId="{A8C6A32F-BB36-4613-9F99-55FD6A21EC71}" type="presParOf" srcId="{9A4AD461-615F-49FD-9896-7282F834C610}" destId="{734DCB35-FC90-40AD-AF0C-B5CE8D7F0749}" srcOrd="3" destOrd="0" presId="urn:microsoft.com/office/officeart/2009/3/layout/HorizontalOrganizationChart#1"/>
    <dgm:cxn modelId="{BF165841-5C33-4090-8C28-4D04473B4E6F}" type="presParOf" srcId="{734DCB35-FC90-40AD-AF0C-B5CE8D7F0749}" destId="{76E7977A-B8DF-493F-98F7-858953407151}" srcOrd="0" destOrd="0" presId="urn:microsoft.com/office/officeart/2009/3/layout/HorizontalOrganizationChart#1"/>
    <dgm:cxn modelId="{594F2BEC-10CC-44F9-BE67-F5DD5AEC2CDA}" type="presParOf" srcId="{76E7977A-B8DF-493F-98F7-858953407151}" destId="{6D1D27E3-BBE4-4338-92AC-A4070232D691}" srcOrd="0" destOrd="0" presId="urn:microsoft.com/office/officeart/2009/3/layout/HorizontalOrganizationChart#1"/>
    <dgm:cxn modelId="{C97599DD-0171-46D9-8ADB-5CB3CA37F728}" type="presParOf" srcId="{76E7977A-B8DF-493F-98F7-858953407151}" destId="{359A1DE2-730E-49F5-9A58-27FCDA710A14}" srcOrd="1" destOrd="0" presId="urn:microsoft.com/office/officeart/2009/3/layout/HorizontalOrganizationChart#1"/>
    <dgm:cxn modelId="{F513AA5A-6CB6-4CA3-8EAC-C2E2EFBA4EF8}" type="presParOf" srcId="{734DCB35-FC90-40AD-AF0C-B5CE8D7F0749}" destId="{BB4828A3-9A5A-4E04-9E0C-E19BA82B5CD9}" srcOrd="1" destOrd="0" presId="urn:microsoft.com/office/officeart/2009/3/layout/HorizontalOrganizationChart#1"/>
    <dgm:cxn modelId="{73ED9F21-9EED-4C86-8240-65C9F1712B15}" type="presParOf" srcId="{734DCB35-FC90-40AD-AF0C-B5CE8D7F0749}" destId="{F293B264-1947-4244-9FAD-1090572A5211}" srcOrd="2" destOrd="0" presId="urn:microsoft.com/office/officeart/2009/3/layout/HorizontalOrganizationChart#1"/>
    <dgm:cxn modelId="{C0E6CBBB-768A-43F6-9F8D-5AD09A6F44AF}" type="presParOf" srcId="{9A4AD461-615F-49FD-9896-7282F834C610}" destId="{26E5C86A-8E68-4C1B-866C-68ECBB758F5F}" srcOrd="4" destOrd="0" presId="urn:microsoft.com/office/officeart/2009/3/layout/HorizontalOrganizationChart#1"/>
    <dgm:cxn modelId="{D355F7E1-7C5C-49CA-A8B4-17C3CA58672A}" type="presParOf" srcId="{9A4AD461-615F-49FD-9896-7282F834C610}" destId="{A7A7FDAE-1BFD-496D-9284-A6D40B3423C0}" srcOrd="5" destOrd="0" presId="urn:microsoft.com/office/officeart/2009/3/layout/HorizontalOrganizationChart#1"/>
    <dgm:cxn modelId="{A0EFB3A4-AB16-4A2C-A106-0BC7775DAA54}" type="presParOf" srcId="{A7A7FDAE-1BFD-496D-9284-A6D40B3423C0}" destId="{CFFE0B6B-9EEF-46CE-896A-B71F8F70F24E}" srcOrd="0" destOrd="0" presId="urn:microsoft.com/office/officeart/2009/3/layout/HorizontalOrganizationChart#1"/>
    <dgm:cxn modelId="{66D5B9D7-F47E-42F3-9DC1-EB46F2BF4EAC}" type="presParOf" srcId="{CFFE0B6B-9EEF-46CE-896A-B71F8F70F24E}" destId="{38291CE2-1AAB-495E-93FE-ADAF8A0FF19A}" srcOrd="0" destOrd="0" presId="urn:microsoft.com/office/officeart/2009/3/layout/HorizontalOrganizationChart#1"/>
    <dgm:cxn modelId="{9ACF5841-B2D3-4553-AC3B-E2361EB27F9F}" type="presParOf" srcId="{CFFE0B6B-9EEF-46CE-896A-B71F8F70F24E}" destId="{959BC9D2-EF2C-40E6-B88F-65B9255BEDF5}" srcOrd="1" destOrd="0" presId="urn:microsoft.com/office/officeart/2009/3/layout/HorizontalOrganizationChart#1"/>
    <dgm:cxn modelId="{B5D47661-837D-4D3A-A7E7-EB681F4F755F}" type="presParOf" srcId="{A7A7FDAE-1BFD-496D-9284-A6D40B3423C0}" destId="{086517EC-8A78-4466-A370-2F98F44F72D5}" srcOrd="1" destOrd="0" presId="urn:microsoft.com/office/officeart/2009/3/layout/HorizontalOrganizationChart#1"/>
    <dgm:cxn modelId="{6228C046-1452-4929-9B02-FA3145C0C0CD}" type="presParOf" srcId="{A7A7FDAE-1BFD-496D-9284-A6D40B3423C0}" destId="{ED3A05A2-9E09-44D9-BFDC-B46DBCECBF38}" srcOrd="2" destOrd="0" presId="urn:microsoft.com/office/officeart/2009/3/layout/HorizontalOrganizationChart#1"/>
    <dgm:cxn modelId="{9B71EEE3-95FD-47F6-85F2-E89DE3DB81D3}" type="presParOf" srcId="{0F7F73D5-67CC-4833-B1B0-28F18A5BC527}" destId="{242E8770-15F0-444F-B0FE-7F6A4AC6089C}" srcOrd="2" destOrd="0" presId="urn:microsoft.com/office/officeart/2009/3/layout/HorizontalOrganizationChar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49656F-C097-4FA5-872D-62304D42420A}" type="doc">
      <dgm:prSet loTypeId="urn:microsoft.com/office/officeart/2005/8/layout/cycle3#1" loCatId="cycle" qsTypeId="urn:microsoft.com/office/officeart/2005/8/quickstyle/simple3#8" qsCatId="simple" csTypeId="urn:microsoft.com/office/officeart/2005/8/colors/colorful2#1" csCatId="colorful" phldr="1"/>
      <dgm:spPr/>
      <dgm:t>
        <a:bodyPr/>
        <a:lstStyle/>
        <a:p>
          <a:endParaRPr lang="ru-RU"/>
        </a:p>
      </dgm:t>
    </dgm:pt>
    <dgm:pt modelId="{198990C0-22C9-4751-A688-CA9BA279367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проблемного вопроса/создание проблемной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6170C-F214-41C3-B191-6AA66610C1F9}" type="parTrans" cxnId="{E97E2F73-F220-42A2-82CA-BE8C4AFE1E2B}">
      <dgm:prSet/>
      <dgm:spPr/>
      <dgm:t>
        <a:bodyPr/>
        <a:lstStyle/>
        <a:p>
          <a:endParaRPr lang="ru-RU"/>
        </a:p>
      </dgm:t>
    </dgm:pt>
    <dgm:pt modelId="{3785A2A8-14DC-4EC8-8120-AF9CA8D95928}" type="sibTrans" cxnId="{E97E2F73-F220-42A2-82CA-BE8C4AFE1E2B}">
      <dgm:prSet/>
      <dgm:spPr/>
      <dgm:t>
        <a:bodyPr/>
        <a:lstStyle/>
        <a:p>
          <a:endParaRPr lang="ru-RU"/>
        </a:p>
      </dgm:t>
    </dgm:pt>
    <dgm:pt modelId="{36C87A3C-70AE-49E5-B69B-633897D057A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гипотез по решению 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5A56-AB23-4404-8E87-8DC0CCE65A86}" type="parTrans" cxnId="{C5808EA5-7360-415B-9D2B-EEDC3605A6CD}">
      <dgm:prSet/>
      <dgm:spPr/>
      <dgm:t>
        <a:bodyPr/>
        <a:lstStyle/>
        <a:p>
          <a:endParaRPr lang="ru-RU"/>
        </a:p>
      </dgm:t>
    </dgm:pt>
    <dgm:pt modelId="{BA2DB033-C03C-43D2-B503-37044CBA67A0}" type="sibTrans" cxnId="{C5808EA5-7360-415B-9D2B-EEDC3605A6CD}">
      <dgm:prSet/>
      <dgm:spPr/>
      <dgm:t>
        <a:bodyPr/>
        <a:lstStyle/>
        <a:p>
          <a:endParaRPr lang="ru-RU"/>
        </a:p>
      </dgm:t>
    </dgm:pt>
    <dgm:pt modelId="{78CE202E-6E07-4441-B02A-BDAA3C2AC7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решений проблемы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EF5EC-2668-4702-84D9-FD2FEA6F32C7}" type="parTrans" cxnId="{CD8BD8D3-5EE9-4906-A5F2-8DD93C03FF36}">
      <dgm:prSet/>
      <dgm:spPr/>
      <dgm:t>
        <a:bodyPr/>
        <a:lstStyle/>
        <a:p>
          <a:endParaRPr lang="ru-RU"/>
        </a:p>
      </dgm:t>
    </dgm:pt>
    <dgm:pt modelId="{45A3A9AE-832A-4DC3-ACE1-6CE8DC88CE63}" type="sibTrans" cxnId="{CD8BD8D3-5EE9-4906-A5F2-8DD93C03FF36}">
      <dgm:prSet/>
      <dgm:spPr/>
      <dgm:t>
        <a:bodyPr/>
        <a:lstStyle/>
        <a:p>
          <a:endParaRPr lang="ru-RU"/>
        </a:p>
      </dgm:t>
    </dgm:pt>
    <dgm:pt modelId="{297311A9-EDF8-4A5F-A95A-DA03503D7A3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Непосредственное решение 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9E091-0660-4BA2-9C2F-683872D87A12}" type="parTrans" cxnId="{38003406-59B4-4D78-95A7-4A4AE7383AF4}">
      <dgm:prSet/>
      <dgm:spPr/>
      <dgm:t>
        <a:bodyPr/>
        <a:lstStyle/>
        <a:p>
          <a:endParaRPr lang="ru-RU"/>
        </a:p>
      </dgm:t>
    </dgm:pt>
    <dgm:pt modelId="{D634EAB0-1D2E-4B06-BE37-52EF476AE304}" type="sibTrans" cxnId="{38003406-59B4-4D78-95A7-4A4AE7383AF4}">
      <dgm:prSet/>
      <dgm:spPr/>
      <dgm:t>
        <a:bodyPr/>
        <a:lstStyle/>
        <a:p>
          <a:endParaRPr lang="ru-RU"/>
        </a:p>
      </dgm:t>
    </dgm:pt>
    <dgm:pt modelId="{EE0806B0-66BB-473F-8F10-55AB5F10A2D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Дискуссия, обобщение материала, выводы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FC212-D479-4CC8-B7F8-84C80CB2F842}" type="parTrans" cxnId="{B25CACA1-1413-44EC-AA5F-E84900F85977}">
      <dgm:prSet/>
      <dgm:spPr/>
      <dgm:t>
        <a:bodyPr/>
        <a:lstStyle/>
        <a:p>
          <a:endParaRPr lang="ru-RU"/>
        </a:p>
      </dgm:t>
    </dgm:pt>
    <dgm:pt modelId="{2106B9DC-9F65-423A-8FF9-005ECA3AF9DB}" type="sibTrans" cxnId="{B25CACA1-1413-44EC-AA5F-E84900F85977}">
      <dgm:prSet/>
      <dgm:spPr/>
      <dgm:t>
        <a:bodyPr/>
        <a:lstStyle/>
        <a:p>
          <a:endParaRPr lang="ru-RU"/>
        </a:p>
      </dgm:t>
    </dgm:pt>
    <dgm:pt modelId="{1D3A3EB6-9B0E-41E0-B8A4-241A8CD904A5}" type="pres">
      <dgm:prSet presAssocID="{7D49656F-C097-4FA5-872D-62304D4242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20ACA-1B3C-430E-8B7B-FA5920FE18DF}" type="pres">
      <dgm:prSet presAssocID="{7D49656F-C097-4FA5-872D-62304D42420A}" presName="cycle" presStyleCnt="0"/>
      <dgm:spPr/>
    </dgm:pt>
    <dgm:pt modelId="{F5ECDDC4-075C-4522-8916-76C19A9D299D}" type="pres">
      <dgm:prSet presAssocID="{198990C0-22C9-4751-A688-CA9BA2793678}" presName="nodeFirstNode" presStyleLbl="node1" presStyleIdx="0" presStyleCnt="5" custScaleX="125915" custScaleY="11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9DDD-E447-48A6-99D1-56FEA7C733EC}" type="pres">
      <dgm:prSet presAssocID="{3785A2A8-14DC-4EC8-8120-AF9CA8D9592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8C1AAAC-F51D-4A1D-A7E0-EB8DD842A8D1}" type="pres">
      <dgm:prSet presAssocID="{36C87A3C-70AE-49E5-B69B-633897D057A7}" presName="nodeFollowingNodes" presStyleLbl="node1" presStyleIdx="1" presStyleCnt="5" custScaleX="127318" custScaleY="12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1866B-70F5-4571-AC26-3592961C8284}" type="pres">
      <dgm:prSet presAssocID="{78CE202E-6E07-4441-B02A-BDAA3C2AC72F}" presName="nodeFollowingNodes" presStyleLbl="node1" presStyleIdx="2" presStyleCnt="5" custScaleX="111608" custScaleY="127600" custRadScaleRad="114227" custRadScaleInc="-22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98E43-2637-4B2E-93EF-4AA4244D29E7}" type="pres">
      <dgm:prSet presAssocID="{297311A9-EDF8-4A5F-A95A-DA03503D7A35}" presName="nodeFollowingNodes" presStyleLbl="node1" presStyleIdx="3" presStyleCnt="5" custScaleX="130285" custScaleY="126098" custRadScaleRad="113857" custRadScaleInc="2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FB7B-5F5A-4894-AF45-D8376082A0B5}" type="pres">
      <dgm:prSet presAssocID="{EE0806B0-66BB-473F-8F10-55AB5F10A2DA}" presName="nodeFollowingNodes" presStyleLbl="node1" presStyleIdx="4" presStyleCnt="5" custScaleX="113470" custScaleY="12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763E3-9375-4B78-A95C-E5DBC90EB6E9}" type="presOf" srcId="{EE0806B0-66BB-473F-8F10-55AB5F10A2DA}" destId="{349FFB7B-5F5A-4894-AF45-D8376082A0B5}" srcOrd="0" destOrd="0" presId="urn:microsoft.com/office/officeart/2005/8/layout/cycle3#1"/>
    <dgm:cxn modelId="{51D54C7F-4CC2-415C-AA99-366D31B870A6}" type="presOf" srcId="{7D49656F-C097-4FA5-872D-62304D42420A}" destId="{1D3A3EB6-9B0E-41E0-B8A4-241A8CD904A5}" srcOrd="0" destOrd="0" presId="urn:microsoft.com/office/officeart/2005/8/layout/cycle3#1"/>
    <dgm:cxn modelId="{B25CACA1-1413-44EC-AA5F-E84900F85977}" srcId="{7D49656F-C097-4FA5-872D-62304D42420A}" destId="{EE0806B0-66BB-473F-8F10-55AB5F10A2DA}" srcOrd="4" destOrd="0" parTransId="{322FC212-D479-4CC8-B7F8-84C80CB2F842}" sibTransId="{2106B9DC-9F65-423A-8FF9-005ECA3AF9DB}"/>
    <dgm:cxn modelId="{DB056C16-5AE5-43AA-ADA1-5AC6F0CB1F79}" type="presOf" srcId="{78CE202E-6E07-4441-B02A-BDAA3C2AC72F}" destId="{4731866B-70F5-4571-AC26-3592961C8284}" srcOrd="0" destOrd="0" presId="urn:microsoft.com/office/officeart/2005/8/layout/cycle3#1"/>
    <dgm:cxn modelId="{FE7982E5-1939-481F-80AC-5CFF12BE16C7}" type="presOf" srcId="{3785A2A8-14DC-4EC8-8120-AF9CA8D95928}" destId="{689F9DDD-E447-48A6-99D1-56FEA7C733EC}" srcOrd="0" destOrd="0" presId="urn:microsoft.com/office/officeart/2005/8/layout/cycle3#1"/>
    <dgm:cxn modelId="{38003406-59B4-4D78-95A7-4A4AE7383AF4}" srcId="{7D49656F-C097-4FA5-872D-62304D42420A}" destId="{297311A9-EDF8-4A5F-A95A-DA03503D7A35}" srcOrd="3" destOrd="0" parTransId="{AB19E091-0660-4BA2-9C2F-683872D87A12}" sibTransId="{D634EAB0-1D2E-4B06-BE37-52EF476AE304}"/>
    <dgm:cxn modelId="{86483FEC-6215-4DF1-B055-C73E8EFE9C28}" type="presOf" srcId="{297311A9-EDF8-4A5F-A95A-DA03503D7A35}" destId="{02198E43-2637-4B2E-93EF-4AA4244D29E7}" srcOrd="0" destOrd="0" presId="urn:microsoft.com/office/officeart/2005/8/layout/cycle3#1"/>
    <dgm:cxn modelId="{C5808EA5-7360-415B-9D2B-EEDC3605A6CD}" srcId="{7D49656F-C097-4FA5-872D-62304D42420A}" destId="{36C87A3C-70AE-49E5-B69B-633897D057A7}" srcOrd="1" destOrd="0" parTransId="{E6875A56-AB23-4404-8E87-8DC0CCE65A86}" sibTransId="{BA2DB033-C03C-43D2-B503-37044CBA67A0}"/>
    <dgm:cxn modelId="{CD8BD8D3-5EE9-4906-A5F2-8DD93C03FF36}" srcId="{7D49656F-C097-4FA5-872D-62304D42420A}" destId="{78CE202E-6E07-4441-B02A-BDAA3C2AC72F}" srcOrd="2" destOrd="0" parTransId="{729EF5EC-2668-4702-84D9-FD2FEA6F32C7}" sibTransId="{45A3A9AE-832A-4DC3-ACE1-6CE8DC88CE63}"/>
    <dgm:cxn modelId="{29B0F7F0-A9AA-40EC-B36A-5BCA2E20C1B6}" type="presOf" srcId="{36C87A3C-70AE-49E5-B69B-633897D057A7}" destId="{78C1AAAC-F51D-4A1D-A7E0-EB8DD842A8D1}" srcOrd="0" destOrd="0" presId="urn:microsoft.com/office/officeart/2005/8/layout/cycle3#1"/>
    <dgm:cxn modelId="{E97E2F73-F220-42A2-82CA-BE8C4AFE1E2B}" srcId="{7D49656F-C097-4FA5-872D-62304D42420A}" destId="{198990C0-22C9-4751-A688-CA9BA2793678}" srcOrd="0" destOrd="0" parTransId="{5D26170C-F214-41C3-B191-6AA66610C1F9}" sibTransId="{3785A2A8-14DC-4EC8-8120-AF9CA8D95928}"/>
    <dgm:cxn modelId="{526B69DC-681B-49CA-BFD4-DBB222FF0629}" type="presOf" srcId="{198990C0-22C9-4751-A688-CA9BA2793678}" destId="{F5ECDDC4-075C-4522-8916-76C19A9D299D}" srcOrd="0" destOrd="0" presId="urn:microsoft.com/office/officeart/2005/8/layout/cycle3#1"/>
    <dgm:cxn modelId="{3894617A-06FA-4901-9339-7E87F6C3E863}" type="presParOf" srcId="{1D3A3EB6-9B0E-41E0-B8A4-241A8CD904A5}" destId="{8E620ACA-1B3C-430E-8B7B-FA5920FE18DF}" srcOrd="0" destOrd="0" presId="urn:microsoft.com/office/officeart/2005/8/layout/cycle3#1"/>
    <dgm:cxn modelId="{6CD24FE0-8FCC-4AA7-ADF9-1B20E4EA8426}" type="presParOf" srcId="{8E620ACA-1B3C-430E-8B7B-FA5920FE18DF}" destId="{F5ECDDC4-075C-4522-8916-76C19A9D299D}" srcOrd="0" destOrd="0" presId="urn:microsoft.com/office/officeart/2005/8/layout/cycle3#1"/>
    <dgm:cxn modelId="{836B125E-5006-4AE6-B7AF-28A8647993DE}" type="presParOf" srcId="{8E620ACA-1B3C-430E-8B7B-FA5920FE18DF}" destId="{689F9DDD-E447-48A6-99D1-56FEA7C733EC}" srcOrd="1" destOrd="0" presId="urn:microsoft.com/office/officeart/2005/8/layout/cycle3#1"/>
    <dgm:cxn modelId="{B3ED0EB0-C01D-40F9-AC5E-A2BE3A675676}" type="presParOf" srcId="{8E620ACA-1B3C-430E-8B7B-FA5920FE18DF}" destId="{78C1AAAC-F51D-4A1D-A7E0-EB8DD842A8D1}" srcOrd="2" destOrd="0" presId="urn:microsoft.com/office/officeart/2005/8/layout/cycle3#1"/>
    <dgm:cxn modelId="{BF926986-3E70-40C9-8DDB-23A1801E00B6}" type="presParOf" srcId="{8E620ACA-1B3C-430E-8B7B-FA5920FE18DF}" destId="{4731866B-70F5-4571-AC26-3592961C8284}" srcOrd="3" destOrd="0" presId="urn:microsoft.com/office/officeart/2005/8/layout/cycle3#1"/>
    <dgm:cxn modelId="{E78C2EBB-BFE7-40A9-A5B5-40C4867F0EB8}" type="presParOf" srcId="{8E620ACA-1B3C-430E-8B7B-FA5920FE18DF}" destId="{02198E43-2637-4B2E-93EF-4AA4244D29E7}" srcOrd="4" destOrd="0" presId="urn:microsoft.com/office/officeart/2005/8/layout/cycle3#1"/>
    <dgm:cxn modelId="{E1CC0F4A-9F69-4D37-9440-BFEAAAB19A59}" type="presParOf" srcId="{8E620ACA-1B3C-430E-8B7B-FA5920FE18DF}" destId="{349FFB7B-5F5A-4894-AF45-D8376082A0B5}" srcOrd="5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2F2F2-B2F7-43D6-80C0-8EBF3FE9FDD1}" type="doc">
      <dgm:prSet loTypeId="urn:microsoft.com/office/officeart/2005/8/layout/hList1" loCatId="list" qsTypeId="urn:microsoft.com/office/officeart/2005/8/quickstyle/simple3#9" qsCatId="simple" csTypeId="urn:microsoft.com/office/officeart/2005/8/colors/colorful2#2" csCatId="colorful" phldr="1"/>
      <dgm:spPr/>
      <dgm:t>
        <a:bodyPr/>
        <a:lstStyle/>
        <a:p>
          <a:endParaRPr lang="ru-RU"/>
        </a:p>
      </dgm:t>
    </dgm:pt>
    <dgm:pt modelId="{5B7DEE93-1C2F-4FE8-8641-F11FEAFC5F05}" type="pres">
      <dgm:prSet presAssocID="{62D2F2F2-B2F7-43D6-80C0-8EBF3FE9FD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68113-374F-4E0A-B3D2-4140C5922C16}" type="presOf" srcId="{62D2F2F2-B2F7-43D6-80C0-8EBF3FE9FDD1}" destId="{5B7DEE93-1C2F-4FE8-8641-F11FEAFC5F0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36839-D024-4501-960C-0862E95FB328}" type="doc">
      <dgm:prSet loTypeId="urn:microsoft.com/office/officeart/2005/8/layout/target3" loCatId="list" qsTypeId="urn:microsoft.com/office/officeart/2005/8/quickstyle/3d4#1" qsCatId="3D" csTypeId="urn:microsoft.com/office/officeart/2005/8/colors/accent1_4#1" csCatId="accent1" phldr="1"/>
      <dgm:spPr/>
    </dgm:pt>
    <dgm:pt modelId="{ECE123B5-8B3B-4036-A310-4D3819379A2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поисковая деятельность детей с усвоением готовых знаний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0FC2E-67EC-4D68-AE89-EBE9EE173B38}" type="parTrans" cxnId="{A4B22866-EB5E-48D9-B5C1-DEC1490698D7}">
      <dgm:prSet/>
      <dgm:spPr/>
      <dgm:t>
        <a:bodyPr/>
        <a:lstStyle/>
        <a:p>
          <a:endParaRPr lang="ru-RU"/>
        </a:p>
      </dgm:t>
    </dgm:pt>
    <dgm:pt modelId="{0D9E1C77-50A3-41EE-971E-D9D1244F3D15}" type="sibTrans" cxnId="{A4B22866-EB5E-48D9-B5C1-DEC1490698D7}">
      <dgm:prSet/>
      <dgm:spPr/>
      <dgm:t>
        <a:bodyPr/>
        <a:lstStyle/>
        <a:p>
          <a:endParaRPr lang="ru-RU"/>
        </a:p>
      </dgm:t>
    </dgm:pt>
    <dgm:pt modelId="{017FE80D-9A06-4A37-8BE5-5165A0EEBF3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проблемной ситуации под руководством педагога</a:t>
          </a:r>
        </a:p>
      </dgm:t>
    </dgm:pt>
    <dgm:pt modelId="{91AC12DD-6248-4C72-B585-E13731379FC6}" type="parTrans" cxnId="{57E81358-97ED-42D5-998C-239B89E4F61A}">
      <dgm:prSet/>
      <dgm:spPr/>
      <dgm:t>
        <a:bodyPr/>
        <a:lstStyle/>
        <a:p>
          <a:endParaRPr lang="ru-RU"/>
        </a:p>
      </dgm:t>
    </dgm:pt>
    <dgm:pt modelId="{6C9E4DC0-EDBE-41E8-BA04-A7FD5BAF8E5D}" type="sibTrans" cxnId="{57E81358-97ED-42D5-998C-239B89E4F61A}">
      <dgm:prSet/>
      <dgm:spPr/>
      <dgm:t>
        <a:bodyPr/>
        <a:lstStyle/>
        <a:p>
          <a:endParaRPr lang="ru-RU"/>
        </a:p>
      </dgm:t>
    </dgm:pt>
    <dgm:pt modelId="{B98D54E6-5C80-46A1-806F-A985E3C286F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реального творческого процесса за счет создания проблемной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AF4A8-C768-4244-905D-4CB0632C05FE}" type="parTrans" cxnId="{7BEB5F5F-D31D-4FDC-BF58-8D56B4BBB20E}">
      <dgm:prSet/>
      <dgm:spPr/>
      <dgm:t>
        <a:bodyPr/>
        <a:lstStyle/>
        <a:p>
          <a:endParaRPr lang="ru-RU"/>
        </a:p>
      </dgm:t>
    </dgm:pt>
    <dgm:pt modelId="{1E4146CD-7119-45B3-8BE3-988AC8F979E8}" type="sibTrans" cxnId="{7BEB5F5F-D31D-4FDC-BF58-8D56B4BBB20E}">
      <dgm:prSet/>
      <dgm:spPr/>
      <dgm:t>
        <a:bodyPr/>
        <a:lstStyle/>
        <a:p>
          <a:endParaRPr lang="ru-RU"/>
        </a:p>
      </dgm:t>
    </dgm:pt>
    <dgm:pt modelId="{51A1C1EB-689D-4A73-96F2-B24671073353}" type="pres">
      <dgm:prSet presAssocID="{47036839-D024-4501-960C-0862E95FB32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73670B-F18D-43CB-9D45-9438D9C86F0E}" type="pres">
      <dgm:prSet presAssocID="{B98D54E6-5C80-46A1-806F-A985E3C286F5}" presName="circle1" presStyleLbl="node1" presStyleIdx="0" presStyleCnt="3"/>
      <dgm:spPr/>
    </dgm:pt>
    <dgm:pt modelId="{89E4A085-629A-4006-9EA5-EDBC6EF4213C}" type="pres">
      <dgm:prSet presAssocID="{B98D54E6-5C80-46A1-806F-A985E3C286F5}" presName="space" presStyleCnt="0"/>
      <dgm:spPr/>
    </dgm:pt>
    <dgm:pt modelId="{FDF5D8DE-E0E3-4F85-A8C4-CF6A25B70FCF}" type="pres">
      <dgm:prSet presAssocID="{B98D54E6-5C80-46A1-806F-A985E3C286F5}" presName="rect1" presStyleLbl="alignAcc1" presStyleIdx="0" presStyleCnt="3"/>
      <dgm:spPr/>
      <dgm:t>
        <a:bodyPr/>
        <a:lstStyle/>
        <a:p>
          <a:endParaRPr lang="ru-RU"/>
        </a:p>
      </dgm:t>
    </dgm:pt>
    <dgm:pt modelId="{07E89711-EA73-421C-8DBB-E552D6239977}" type="pres">
      <dgm:prSet presAssocID="{ECE123B5-8B3B-4036-A310-4D3819379A2B}" presName="vertSpace2" presStyleLbl="node1" presStyleIdx="0" presStyleCnt="3"/>
      <dgm:spPr/>
    </dgm:pt>
    <dgm:pt modelId="{F3D9D73A-9202-4240-86D5-70B3D6A1C708}" type="pres">
      <dgm:prSet presAssocID="{ECE123B5-8B3B-4036-A310-4D3819379A2B}" presName="circle2" presStyleLbl="node1" presStyleIdx="1" presStyleCnt="3"/>
      <dgm:spPr/>
    </dgm:pt>
    <dgm:pt modelId="{5802C2F0-3D72-426C-9290-C0EA7AB8AAAD}" type="pres">
      <dgm:prSet presAssocID="{ECE123B5-8B3B-4036-A310-4D3819379A2B}" presName="rect2" presStyleLbl="alignAcc1" presStyleIdx="1" presStyleCnt="3"/>
      <dgm:spPr/>
      <dgm:t>
        <a:bodyPr/>
        <a:lstStyle/>
        <a:p>
          <a:endParaRPr lang="ru-RU"/>
        </a:p>
      </dgm:t>
    </dgm:pt>
    <dgm:pt modelId="{85DEF48D-F609-490B-98D3-055E42632951}" type="pres">
      <dgm:prSet presAssocID="{017FE80D-9A06-4A37-8BE5-5165A0EEBF34}" presName="vertSpace3" presStyleLbl="node1" presStyleIdx="1" presStyleCnt="3"/>
      <dgm:spPr/>
    </dgm:pt>
    <dgm:pt modelId="{E13F303E-F774-42B7-8166-300CF7EBBAE5}" type="pres">
      <dgm:prSet presAssocID="{017FE80D-9A06-4A37-8BE5-5165A0EEBF34}" presName="circle3" presStyleLbl="node1" presStyleIdx="2" presStyleCnt="3"/>
      <dgm:spPr/>
    </dgm:pt>
    <dgm:pt modelId="{016E6A7D-56A8-4ABC-963F-49FD974E704C}" type="pres">
      <dgm:prSet presAssocID="{017FE80D-9A06-4A37-8BE5-5165A0EEBF34}" presName="rect3" presStyleLbl="alignAcc1" presStyleIdx="2" presStyleCnt="3"/>
      <dgm:spPr/>
      <dgm:t>
        <a:bodyPr/>
        <a:lstStyle/>
        <a:p>
          <a:endParaRPr lang="ru-RU"/>
        </a:p>
      </dgm:t>
    </dgm:pt>
    <dgm:pt modelId="{457C33BF-1EF0-40B6-83B8-2A3054BDB14A}" type="pres">
      <dgm:prSet presAssocID="{B98D54E6-5C80-46A1-806F-A985E3C286F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4662-F631-4185-9CB6-84A27AFA63C6}" type="pres">
      <dgm:prSet presAssocID="{ECE123B5-8B3B-4036-A310-4D3819379A2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3B5F3-9004-438E-96B1-C54791D3243B}" type="pres">
      <dgm:prSet presAssocID="{017FE80D-9A06-4A37-8BE5-5165A0EEBF3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02FFD-E4CF-4BE1-97F4-E4A8F9B766FA}" type="presOf" srcId="{017FE80D-9A06-4A37-8BE5-5165A0EEBF34}" destId="{A913B5F3-9004-438E-96B1-C54791D3243B}" srcOrd="1" destOrd="0" presId="urn:microsoft.com/office/officeart/2005/8/layout/target3"/>
    <dgm:cxn modelId="{9F2EC62B-5F4C-4782-8CDF-2527DBD45646}" type="presOf" srcId="{47036839-D024-4501-960C-0862E95FB328}" destId="{51A1C1EB-689D-4A73-96F2-B24671073353}" srcOrd="0" destOrd="0" presId="urn:microsoft.com/office/officeart/2005/8/layout/target3"/>
    <dgm:cxn modelId="{9D1E9376-CC5D-402A-A119-72A4428BC3AB}" type="presOf" srcId="{B98D54E6-5C80-46A1-806F-A985E3C286F5}" destId="{457C33BF-1EF0-40B6-83B8-2A3054BDB14A}" srcOrd="1" destOrd="0" presId="urn:microsoft.com/office/officeart/2005/8/layout/target3"/>
    <dgm:cxn modelId="{A4B22866-EB5E-48D9-B5C1-DEC1490698D7}" srcId="{47036839-D024-4501-960C-0862E95FB328}" destId="{ECE123B5-8B3B-4036-A310-4D3819379A2B}" srcOrd="1" destOrd="0" parTransId="{5940FC2E-67EC-4D68-AE89-EBE9EE173B38}" sibTransId="{0D9E1C77-50A3-41EE-971E-D9D1244F3D15}"/>
    <dgm:cxn modelId="{57E81358-97ED-42D5-998C-239B89E4F61A}" srcId="{47036839-D024-4501-960C-0862E95FB328}" destId="{017FE80D-9A06-4A37-8BE5-5165A0EEBF34}" srcOrd="2" destOrd="0" parTransId="{91AC12DD-6248-4C72-B585-E13731379FC6}" sibTransId="{6C9E4DC0-EDBE-41E8-BA04-A7FD5BAF8E5D}"/>
    <dgm:cxn modelId="{7235CBBF-FDE0-4DB6-A2E2-A1DB70BEDE2D}" type="presOf" srcId="{ECE123B5-8B3B-4036-A310-4D3819379A2B}" destId="{52EE4662-F631-4185-9CB6-84A27AFA63C6}" srcOrd="1" destOrd="0" presId="urn:microsoft.com/office/officeart/2005/8/layout/target3"/>
    <dgm:cxn modelId="{7BEB5F5F-D31D-4FDC-BF58-8D56B4BBB20E}" srcId="{47036839-D024-4501-960C-0862E95FB328}" destId="{B98D54E6-5C80-46A1-806F-A985E3C286F5}" srcOrd="0" destOrd="0" parTransId="{AE4AF4A8-C768-4244-905D-4CB0632C05FE}" sibTransId="{1E4146CD-7119-45B3-8BE3-988AC8F979E8}"/>
    <dgm:cxn modelId="{D3FF3B04-AFD8-478D-B12B-96354FA00107}" type="presOf" srcId="{017FE80D-9A06-4A37-8BE5-5165A0EEBF34}" destId="{016E6A7D-56A8-4ABC-963F-49FD974E704C}" srcOrd="0" destOrd="0" presId="urn:microsoft.com/office/officeart/2005/8/layout/target3"/>
    <dgm:cxn modelId="{CA9A517C-A506-4B5F-935F-2E9B93B2219F}" type="presOf" srcId="{B98D54E6-5C80-46A1-806F-A985E3C286F5}" destId="{FDF5D8DE-E0E3-4F85-A8C4-CF6A25B70FCF}" srcOrd="0" destOrd="0" presId="urn:microsoft.com/office/officeart/2005/8/layout/target3"/>
    <dgm:cxn modelId="{8475C6CC-2512-416B-95BE-036E913C4463}" type="presOf" srcId="{ECE123B5-8B3B-4036-A310-4D3819379A2B}" destId="{5802C2F0-3D72-426C-9290-C0EA7AB8AAAD}" srcOrd="0" destOrd="0" presId="urn:microsoft.com/office/officeart/2005/8/layout/target3"/>
    <dgm:cxn modelId="{9EE5DC44-E83E-4B87-AE10-6217EE699524}" type="presParOf" srcId="{51A1C1EB-689D-4A73-96F2-B24671073353}" destId="{2073670B-F18D-43CB-9D45-9438D9C86F0E}" srcOrd="0" destOrd="0" presId="urn:microsoft.com/office/officeart/2005/8/layout/target3"/>
    <dgm:cxn modelId="{CBC12990-1D9E-4F3B-A466-32F97A061EF8}" type="presParOf" srcId="{51A1C1EB-689D-4A73-96F2-B24671073353}" destId="{89E4A085-629A-4006-9EA5-EDBC6EF4213C}" srcOrd="1" destOrd="0" presId="urn:microsoft.com/office/officeart/2005/8/layout/target3"/>
    <dgm:cxn modelId="{AE210D6D-49DC-42CF-ACF8-2BCA6785037E}" type="presParOf" srcId="{51A1C1EB-689D-4A73-96F2-B24671073353}" destId="{FDF5D8DE-E0E3-4F85-A8C4-CF6A25B70FCF}" srcOrd="2" destOrd="0" presId="urn:microsoft.com/office/officeart/2005/8/layout/target3"/>
    <dgm:cxn modelId="{ECAA9BD1-64A4-4E61-926E-0E3CFB727750}" type="presParOf" srcId="{51A1C1EB-689D-4A73-96F2-B24671073353}" destId="{07E89711-EA73-421C-8DBB-E552D6239977}" srcOrd="3" destOrd="0" presId="urn:microsoft.com/office/officeart/2005/8/layout/target3"/>
    <dgm:cxn modelId="{8AD9E9BA-4BCC-4547-A951-C47C4B5921C8}" type="presParOf" srcId="{51A1C1EB-689D-4A73-96F2-B24671073353}" destId="{F3D9D73A-9202-4240-86D5-70B3D6A1C708}" srcOrd="4" destOrd="0" presId="urn:microsoft.com/office/officeart/2005/8/layout/target3"/>
    <dgm:cxn modelId="{BD99EC5A-7B84-49D4-B75E-DCF580FB3337}" type="presParOf" srcId="{51A1C1EB-689D-4A73-96F2-B24671073353}" destId="{5802C2F0-3D72-426C-9290-C0EA7AB8AAAD}" srcOrd="5" destOrd="0" presId="urn:microsoft.com/office/officeart/2005/8/layout/target3"/>
    <dgm:cxn modelId="{FCD9DC3B-30B4-4F83-AF9A-6B40DA08E40D}" type="presParOf" srcId="{51A1C1EB-689D-4A73-96F2-B24671073353}" destId="{85DEF48D-F609-490B-98D3-055E42632951}" srcOrd="6" destOrd="0" presId="urn:microsoft.com/office/officeart/2005/8/layout/target3"/>
    <dgm:cxn modelId="{3D49B60C-1BDC-4EF9-87B3-1FE6E18DC5C6}" type="presParOf" srcId="{51A1C1EB-689D-4A73-96F2-B24671073353}" destId="{E13F303E-F774-42B7-8166-300CF7EBBAE5}" srcOrd="7" destOrd="0" presId="urn:microsoft.com/office/officeart/2005/8/layout/target3"/>
    <dgm:cxn modelId="{4E35F80B-A19E-436F-A7E7-4D5B172EC7C0}" type="presParOf" srcId="{51A1C1EB-689D-4A73-96F2-B24671073353}" destId="{016E6A7D-56A8-4ABC-963F-49FD974E704C}" srcOrd="8" destOrd="0" presId="urn:microsoft.com/office/officeart/2005/8/layout/target3"/>
    <dgm:cxn modelId="{B6505D73-E162-4FD8-9E94-15804F147343}" type="presParOf" srcId="{51A1C1EB-689D-4A73-96F2-B24671073353}" destId="{457C33BF-1EF0-40B6-83B8-2A3054BDB14A}" srcOrd="9" destOrd="0" presId="urn:microsoft.com/office/officeart/2005/8/layout/target3"/>
    <dgm:cxn modelId="{6E0D6CD5-A25D-4062-8CC7-A509D90AF840}" type="presParOf" srcId="{51A1C1EB-689D-4A73-96F2-B24671073353}" destId="{52EE4662-F631-4185-9CB6-84A27AFA63C6}" srcOrd="10" destOrd="0" presId="urn:microsoft.com/office/officeart/2005/8/layout/target3"/>
    <dgm:cxn modelId="{B32D0204-369E-440A-8D3B-79F2376B42D8}" type="presParOf" srcId="{51A1C1EB-689D-4A73-96F2-B24671073353}" destId="{A913B5F3-9004-438E-96B1-C54791D3243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3BCEC-64FE-44B5-8C77-AA0E36DA7481}" type="doc">
      <dgm:prSet loTypeId="urn:microsoft.com/office/officeart/2005/8/layout/pyramid2#1" loCatId="pyramid" qsTypeId="urn:microsoft.com/office/officeart/2005/8/quickstyle/simple3#2" qsCatId="simple" csTypeId="urn:microsoft.com/office/officeart/2005/8/colors/accent2_2#1" csCatId="accent2" phldr="1"/>
      <dgm:spPr/>
    </dgm:pt>
    <dgm:pt modelId="{B55FF492-DE9D-490C-8ABD-5E286CBECC1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Поисковая деятельность детей стимулируется вопросами педагога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64E98-41A6-4BFE-B63A-25C193458063}" type="parTrans" cxnId="{1A3DAD39-59F2-41A0-B3C6-AF6BFD1055CF}">
      <dgm:prSet/>
      <dgm:spPr/>
      <dgm:t>
        <a:bodyPr/>
        <a:lstStyle/>
        <a:p>
          <a:endParaRPr lang="ru-RU"/>
        </a:p>
      </dgm:t>
    </dgm:pt>
    <dgm:pt modelId="{161626F5-F387-4F55-8B1F-1A745B217DD2}" type="sibTrans" cxnId="{1A3DAD39-59F2-41A0-B3C6-AF6BFD1055CF}">
      <dgm:prSet/>
      <dgm:spPr/>
      <dgm:t>
        <a:bodyPr/>
        <a:lstStyle/>
        <a:p>
          <a:endParaRPr lang="ru-RU"/>
        </a:p>
      </dgm:t>
    </dgm:pt>
    <dgm:pt modelId="{79B3C8A2-D185-45CD-A27B-F4EA4D403A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или инструкции не прилагаются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84A23-8EF1-43A2-B55A-255469E78CA9}" type="parTrans" cxnId="{6CBC63A4-3D57-4790-8315-5A37B7D94B07}">
      <dgm:prSet/>
      <dgm:spPr/>
      <dgm:t>
        <a:bodyPr/>
        <a:lstStyle/>
        <a:p>
          <a:endParaRPr lang="ru-RU"/>
        </a:p>
      </dgm:t>
    </dgm:pt>
    <dgm:pt modelId="{8A8E00D5-F77C-4DD7-96FF-19E937FD65B7}" type="sibTrans" cxnId="{6CBC63A4-3D57-4790-8315-5A37B7D94B07}">
      <dgm:prSet/>
      <dgm:spPr/>
      <dgm:t>
        <a:bodyPr/>
        <a:lstStyle/>
        <a:p>
          <a:endParaRPr lang="ru-RU"/>
        </a:p>
      </dgm:t>
    </dgm:pt>
    <dgm:pt modelId="{D2901ACB-778D-4ACB-ADE1-6AF9D044682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и способы действия не преподаются в готовом виде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AE19C-7E49-4F7C-9F5F-C74CEF779743}" type="parTrans" cxnId="{16432DB3-9726-4572-BEC4-1CD85D5CE67B}">
      <dgm:prSet/>
      <dgm:spPr/>
      <dgm:t>
        <a:bodyPr/>
        <a:lstStyle/>
        <a:p>
          <a:endParaRPr lang="ru-RU"/>
        </a:p>
      </dgm:t>
    </dgm:pt>
    <dgm:pt modelId="{38E3E052-3501-4228-9928-DDB4205FB1A5}" type="sibTrans" cxnId="{16432DB3-9726-4572-BEC4-1CD85D5CE67B}">
      <dgm:prSet/>
      <dgm:spPr/>
      <dgm:t>
        <a:bodyPr/>
        <a:lstStyle/>
        <a:p>
          <a:endParaRPr lang="ru-RU"/>
        </a:p>
      </dgm:t>
    </dgm:pt>
    <dgm:pt modelId="{701C5749-BC88-4352-82A1-CF0EA1EF9F4F}" type="pres">
      <dgm:prSet presAssocID="{4033BCEC-64FE-44B5-8C77-AA0E36DA7481}" presName="compositeShape" presStyleCnt="0">
        <dgm:presLayoutVars>
          <dgm:dir/>
          <dgm:resizeHandles/>
        </dgm:presLayoutVars>
      </dgm:prSet>
      <dgm:spPr/>
    </dgm:pt>
    <dgm:pt modelId="{43C8971C-9217-44FC-872F-282F2C030307}" type="pres">
      <dgm:prSet presAssocID="{4033BCEC-64FE-44B5-8C77-AA0E36DA7481}" presName="pyramid" presStyleLbl="node1" presStyleIdx="0" presStyleCnt="1"/>
      <dgm:spPr/>
    </dgm:pt>
    <dgm:pt modelId="{3E872408-49C8-44E9-9EF0-044F71C616A0}" type="pres">
      <dgm:prSet presAssocID="{4033BCEC-64FE-44B5-8C77-AA0E36DA7481}" presName="theList" presStyleCnt="0"/>
      <dgm:spPr/>
    </dgm:pt>
    <dgm:pt modelId="{133DE39A-F2AA-4505-A857-B3DFBD979985}" type="pres">
      <dgm:prSet presAssocID="{B55FF492-DE9D-490C-8ABD-5E286CBECC12}" presName="aNode" presStyleLbl="fgAcc1" presStyleIdx="0" presStyleCnt="3" custScaleX="102031" custScaleY="34875" custLinFactY="41008" custLinFactNeighborX="143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8011D-F4ED-4D37-9F76-F7E3BBC088AA}" type="pres">
      <dgm:prSet presAssocID="{B55FF492-DE9D-490C-8ABD-5E286CBECC12}" presName="aSpace" presStyleCnt="0"/>
      <dgm:spPr/>
    </dgm:pt>
    <dgm:pt modelId="{8AA76D0D-9DD6-407B-B005-FA460CB68B30}" type="pres">
      <dgm:prSet presAssocID="{79B3C8A2-D185-45CD-A27B-F4EA4D403AEC}" presName="aNode" presStyleLbl="fgAcc1" presStyleIdx="1" presStyleCnt="3" custScaleX="102194" custScaleY="33123" custLinFactX="-3157" custLinFactY="3651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B040-ADD8-419F-9A25-7044DDA08AE2}" type="pres">
      <dgm:prSet presAssocID="{79B3C8A2-D185-45CD-A27B-F4EA4D403AEC}" presName="aSpace" presStyleCnt="0"/>
      <dgm:spPr/>
    </dgm:pt>
    <dgm:pt modelId="{D62BAFFB-E38E-4816-A909-29D8DF588EE3}" type="pres">
      <dgm:prSet presAssocID="{D2901ACB-778D-4ACB-ADE1-6AF9D0446827}" presName="aNode" presStyleLbl="fgAcc1" presStyleIdx="2" presStyleCnt="3" custScaleX="108591" custScaleY="35744" custLinFactY="17042" custLinFactNeighborX="179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4F006-F59B-4067-B01E-82E2CBB1FD3E}" type="pres">
      <dgm:prSet presAssocID="{D2901ACB-778D-4ACB-ADE1-6AF9D0446827}" presName="aSpace" presStyleCnt="0"/>
      <dgm:spPr/>
    </dgm:pt>
  </dgm:ptLst>
  <dgm:cxnLst>
    <dgm:cxn modelId="{09EF9F98-9EA0-4CEF-A9A6-7F0E6012DBC6}" type="presOf" srcId="{D2901ACB-778D-4ACB-ADE1-6AF9D0446827}" destId="{D62BAFFB-E38E-4816-A909-29D8DF588EE3}" srcOrd="0" destOrd="0" presId="urn:microsoft.com/office/officeart/2005/8/layout/pyramid2#1"/>
    <dgm:cxn modelId="{6CBC63A4-3D57-4790-8315-5A37B7D94B07}" srcId="{4033BCEC-64FE-44B5-8C77-AA0E36DA7481}" destId="{79B3C8A2-D185-45CD-A27B-F4EA4D403AEC}" srcOrd="1" destOrd="0" parTransId="{47584A23-8EF1-43A2-B55A-255469E78CA9}" sibTransId="{8A8E00D5-F77C-4DD7-96FF-19E937FD65B7}"/>
    <dgm:cxn modelId="{8D707220-BCEC-49FC-9C73-44FFE589CA99}" type="presOf" srcId="{B55FF492-DE9D-490C-8ABD-5E286CBECC12}" destId="{133DE39A-F2AA-4505-A857-B3DFBD979985}" srcOrd="0" destOrd="0" presId="urn:microsoft.com/office/officeart/2005/8/layout/pyramid2#1"/>
    <dgm:cxn modelId="{4BC79ADB-A85B-4AA4-9647-D19F61AE70B9}" type="presOf" srcId="{4033BCEC-64FE-44B5-8C77-AA0E36DA7481}" destId="{701C5749-BC88-4352-82A1-CF0EA1EF9F4F}" srcOrd="0" destOrd="0" presId="urn:microsoft.com/office/officeart/2005/8/layout/pyramid2#1"/>
    <dgm:cxn modelId="{16432DB3-9726-4572-BEC4-1CD85D5CE67B}" srcId="{4033BCEC-64FE-44B5-8C77-AA0E36DA7481}" destId="{D2901ACB-778D-4ACB-ADE1-6AF9D0446827}" srcOrd="2" destOrd="0" parTransId="{AFEAE19C-7E49-4F7C-9F5F-C74CEF779743}" sibTransId="{38E3E052-3501-4228-9928-DDB4205FB1A5}"/>
    <dgm:cxn modelId="{1A3DAD39-59F2-41A0-B3C6-AF6BFD1055CF}" srcId="{4033BCEC-64FE-44B5-8C77-AA0E36DA7481}" destId="{B55FF492-DE9D-490C-8ABD-5E286CBECC12}" srcOrd="0" destOrd="0" parTransId="{C2F64E98-41A6-4BFE-B63A-25C193458063}" sibTransId="{161626F5-F387-4F55-8B1F-1A745B217DD2}"/>
    <dgm:cxn modelId="{845403CB-0CBC-4D43-BCA3-FE15926D94D4}" type="presOf" srcId="{79B3C8A2-D185-45CD-A27B-F4EA4D403AEC}" destId="{8AA76D0D-9DD6-407B-B005-FA460CB68B30}" srcOrd="0" destOrd="0" presId="urn:microsoft.com/office/officeart/2005/8/layout/pyramid2#1"/>
    <dgm:cxn modelId="{26D4650A-6AB0-426B-8DB7-AA73C8997BBB}" type="presParOf" srcId="{701C5749-BC88-4352-82A1-CF0EA1EF9F4F}" destId="{43C8971C-9217-44FC-872F-282F2C030307}" srcOrd="0" destOrd="0" presId="urn:microsoft.com/office/officeart/2005/8/layout/pyramid2#1"/>
    <dgm:cxn modelId="{423D70A0-BBA4-45F3-93A8-498808363E81}" type="presParOf" srcId="{701C5749-BC88-4352-82A1-CF0EA1EF9F4F}" destId="{3E872408-49C8-44E9-9EF0-044F71C616A0}" srcOrd="1" destOrd="0" presId="urn:microsoft.com/office/officeart/2005/8/layout/pyramid2#1"/>
    <dgm:cxn modelId="{D256C7FE-09E6-4564-9034-15D42E4B6F63}" type="presParOf" srcId="{3E872408-49C8-44E9-9EF0-044F71C616A0}" destId="{133DE39A-F2AA-4505-A857-B3DFBD979985}" srcOrd="0" destOrd="0" presId="urn:microsoft.com/office/officeart/2005/8/layout/pyramid2#1"/>
    <dgm:cxn modelId="{93A875D9-2B1A-4AB8-907E-887681E293F0}" type="presParOf" srcId="{3E872408-49C8-44E9-9EF0-044F71C616A0}" destId="{CD78011D-F4ED-4D37-9F76-F7E3BBC088AA}" srcOrd="1" destOrd="0" presId="urn:microsoft.com/office/officeart/2005/8/layout/pyramid2#1"/>
    <dgm:cxn modelId="{696BC5C7-7A5D-4DBE-ABFD-825BC5CBF99A}" type="presParOf" srcId="{3E872408-49C8-44E9-9EF0-044F71C616A0}" destId="{8AA76D0D-9DD6-407B-B005-FA460CB68B30}" srcOrd="2" destOrd="0" presId="urn:microsoft.com/office/officeart/2005/8/layout/pyramid2#1"/>
    <dgm:cxn modelId="{015904DD-CFAC-4703-9CF4-8DDA54053084}" type="presParOf" srcId="{3E872408-49C8-44E9-9EF0-044F71C616A0}" destId="{6A7EB040-ADD8-419F-9A25-7044DDA08AE2}" srcOrd="3" destOrd="0" presId="urn:microsoft.com/office/officeart/2005/8/layout/pyramid2#1"/>
    <dgm:cxn modelId="{7BEDF037-0D49-4F4C-8252-E881C06B569D}" type="presParOf" srcId="{3E872408-49C8-44E9-9EF0-044F71C616A0}" destId="{D62BAFFB-E38E-4816-A909-29D8DF588EE3}" srcOrd="4" destOrd="0" presId="urn:microsoft.com/office/officeart/2005/8/layout/pyramid2#1"/>
    <dgm:cxn modelId="{CD5884D7-5CA1-4EF2-8E03-DB13D42D6161}" type="presParOf" srcId="{3E872408-49C8-44E9-9EF0-044F71C616A0}" destId="{EAE4F006-F59B-4067-B01E-82E2CBB1FD3E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79C9C-3220-4A61-A37C-8718883F636E}" type="doc">
      <dgm:prSet loTypeId="urn:microsoft.com/office/officeart/2005/8/layout/chart3#1" loCatId="cycle" qsTypeId="urn:microsoft.com/office/officeart/2005/8/quickstyle/simple3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9C467BB-00F8-453D-A708-794BE83682A3}" type="pres">
      <dgm:prSet presAssocID="{40179C9C-3220-4A61-A37C-8718883F63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6C230-89FC-46A4-837F-EB7246B19EED}" type="presOf" srcId="{40179C9C-3220-4A61-A37C-8718883F636E}" destId="{29C467BB-00F8-453D-A708-794BE83682A3}" srcOrd="0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009A9-CD9A-4E92-AACF-E04E594A6AE8}" type="doc">
      <dgm:prSet loTypeId="urn:microsoft.com/office/officeart/2005/8/layout/cycle8#1" loCatId="cycle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22EF815-B727-4D9A-A6FE-9F3B8B75D5C1}" type="pres">
      <dgm:prSet presAssocID="{040009A9-CD9A-4E92-AACF-E04E594A6A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727BD-9314-494E-A07D-D1E7CBC18D59}" type="presOf" srcId="{040009A9-CD9A-4E92-AACF-E04E594A6AE8}" destId="{E22EF815-B727-4D9A-A6FE-9F3B8B75D5C1}" srcOrd="0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1593F9-5B2C-48AC-8682-EB9D9F00F25A}" type="doc">
      <dgm:prSet loTypeId="urn:microsoft.com/office/officeart/2005/8/layout/cycle7#1" loCatId="cycle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9723172-59A2-4DCF-9586-E53EF6C9F68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9260A-05A9-4789-8FDF-0A95F188F454}" type="parTrans" cxnId="{661A1374-3F6B-4D2E-9245-01ACF07D29C0}">
      <dgm:prSet/>
      <dgm:spPr/>
      <dgm:t>
        <a:bodyPr/>
        <a:lstStyle/>
        <a:p>
          <a:endParaRPr lang="ru-RU"/>
        </a:p>
      </dgm:t>
    </dgm:pt>
    <dgm:pt modelId="{38DDD164-9F7C-4F42-9B37-807F09077E74}" type="sibTrans" cxnId="{661A1374-3F6B-4D2E-9245-01ACF07D29C0}">
      <dgm:prSet/>
      <dgm:spPr/>
      <dgm:t>
        <a:bodyPr/>
        <a:lstStyle/>
        <a:p>
          <a:endParaRPr lang="ru-RU"/>
        </a:p>
      </dgm:t>
    </dgm:pt>
    <dgm:pt modelId="{DA6C3B49-8D0F-4D46-8104-D91045A59D1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54EF4-8C13-47A8-82FA-E78482D927D8}" type="parTrans" cxnId="{92B11E0D-023B-478B-AADD-059126F6017D}">
      <dgm:prSet/>
      <dgm:spPr/>
      <dgm:t>
        <a:bodyPr/>
        <a:lstStyle/>
        <a:p>
          <a:endParaRPr lang="ru-RU"/>
        </a:p>
      </dgm:t>
    </dgm:pt>
    <dgm:pt modelId="{1896E771-496B-4419-9297-42168FD2CCB7}" type="sibTrans" cxnId="{92B11E0D-023B-478B-AADD-059126F6017D}">
      <dgm:prSet/>
      <dgm:spPr/>
      <dgm:t>
        <a:bodyPr/>
        <a:lstStyle/>
        <a:p>
          <a:endParaRPr lang="ru-RU"/>
        </a:p>
      </dgm:t>
    </dgm:pt>
    <dgm:pt modelId="{F23EC52D-01C5-4E5C-AF96-E164BE0C6A2F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91D5F-CF9E-43AD-81C8-9B02BB42B959}" type="parTrans" cxnId="{C97620FF-1D87-4630-BF42-34B66D4BEBF0}">
      <dgm:prSet/>
      <dgm:spPr/>
      <dgm:t>
        <a:bodyPr/>
        <a:lstStyle/>
        <a:p>
          <a:endParaRPr lang="ru-RU"/>
        </a:p>
      </dgm:t>
    </dgm:pt>
    <dgm:pt modelId="{CC7535DF-76E2-4153-B904-CC90F7D48D90}" type="sibTrans" cxnId="{C97620FF-1D87-4630-BF42-34B66D4BEBF0}">
      <dgm:prSet/>
      <dgm:spPr/>
      <dgm:t>
        <a:bodyPr/>
        <a:lstStyle/>
        <a:p>
          <a:endParaRPr lang="ru-RU"/>
        </a:p>
      </dgm:t>
    </dgm:pt>
    <dgm:pt modelId="{9ACE136F-02E1-4D49-9F0A-37B96DDC4B27}" type="pres">
      <dgm:prSet presAssocID="{241593F9-5B2C-48AC-8682-EB9D9F00F2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3A4F0-6CF5-4D85-B7F5-37320380B536}" type="pres">
      <dgm:prSet presAssocID="{A9723172-59A2-4DCF-9586-E53EF6C9F686}" presName="node" presStyleLbl="node1" presStyleIdx="0" presStyleCnt="3" custScaleX="113809" custScaleY="105742" custRadScaleRad="95928" custRadScaleInc="-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242E-FE2B-4B79-98B5-498C9483BE85}" type="pres">
      <dgm:prSet presAssocID="{38DDD164-9F7C-4F42-9B37-807F09077E74}" presName="sibTrans" presStyleLbl="sibTrans2D1" presStyleIdx="0" presStyleCnt="3" custScaleX="131417"/>
      <dgm:spPr/>
      <dgm:t>
        <a:bodyPr/>
        <a:lstStyle/>
        <a:p>
          <a:endParaRPr lang="ru-RU"/>
        </a:p>
      </dgm:t>
    </dgm:pt>
    <dgm:pt modelId="{2B7CBFFE-B05B-4E6A-81E4-20F34392827B}" type="pres">
      <dgm:prSet presAssocID="{38DDD164-9F7C-4F42-9B37-807F09077E7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C2B5903-2FD6-4275-896F-AAC8D855DE7C}" type="pres">
      <dgm:prSet presAssocID="{DA6C3B49-8D0F-4D46-8104-D91045A59D1D}" presName="node" presStyleLbl="node1" presStyleIdx="1" presStyleCnt="3" custScaleX="11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2A24-036E-4C5C-A1E3-A8E3620E834E}" type="pres">
      <dgm:prSet presAssocID="{1896E771-496B-4419-9297-42168FD2CCB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C9D579-6E25-417B-9F19-AD08B224E87E}" type="pres">
      <dgm:prSet presAssocID="{1896E771-496B-4419-9297-42168FD2CCB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2E339A-B82D-4FC6-B64C-2F5FCF2D14A6}" type="pres">
      <dgm:prSet presAssocID="{F23EC52D-01C5-4E5C-AF96-E164BE0C6A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8017-5126-4BA9-9BCF-053668DC52A3}" type="pres">
      <dgm:prSet presAssocID="{CC7535DF-76E2-4153-B904-CC90F7D48D90}" presName="sibTrans" presStyleLbl="sibTrans2D1" presStyleIdx="2" presStyleCnt="3" custScaleX="125782"/>
      <dgm:spPr/>
      <dgm:t>
        <a:bodyPr/>
        <a:lstStyle/>
        <a:p>
          <a:endParaRPr lang="ru-RU"/>
        </a:p>
      </dgm:t>
    </dgm:pt>
    <dgm:pt modelId="{69BB81A9-E6B3-496E-B303-76C79E247B10}" type="pres">
      <dgm:prSet presAssocID="{CC7535DF-76E2-4153-B904-CC90F7D48D9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97620FF-1D87-4630-BF42-34B66D4BEBF0}" srcId="{241593F9-5B2C-48AC-8682-EB9D9F00F25A}" destId="{F23EC52D-01C5-4E5C-AF96-E164BE0C6A2F}" srcOrd="2" destOrd="0" parTransId="{DAF91D5F-CF9E-43AD-81C8-9B02BB42B959}" sibTransId="{CC7535DF-76E2-4153-B904-CC90F7D48D90}"/>
    <dgm:cxn modelId="{34E193CE-A12E-4299-B038-3DEF5FA09F13}" type="presOf" srcId="{F23EC52D-01C5-4E5C-AF96-E164BE0C6A2F}" destId="{AE2E339A-B82D-4FC6-B64C-2F5FCF2D14A6}" srcOrd="0" destOrd="0" presId="urn:microsoft.com/office/officeart/2005/8/layout/cycle7#1"/>
    <dgm:cxn modelId="{92B11E0D-023B-478B-AADD-059126F6017D}" srcId="{241593F9-5B2C-48AC-8682-EB9D9F00F25A}" destId="{DA6C3B49-8D0F-4D46-8104-D91045A59D1D}" srcOrd="1" destOrd="0" parTransId="{6B454EF4-8C13-47A8-82FA-E78482D927D8}" sibTransId="{1896E771-496B-4419-9297-42168FD2CCB7}"/>
    <dgm:cxn modelId="{661A1374-3F6B-4D2E-9245-01ACF07D29C0}" srcId="{241593F9-5B2C-48AC-8682-EB9D9F00F25A}" destId="{A9723172-59A2-4DCF-9586-E53EF6C9F686}" srcOrd="0" destOrd="0" parTransId="{1DE9260A-05A9-4789-8FDF-0A95F188F454}" sibTransId="{38DDD164-9F7C-4F42-9B37-807F09077E74}"/>
    <dgm:cxn modelId="{64D409C6-C3FF-4F18-AA50-46F7ACB2D03C}" type="presOf" srcId="{CC7535DF-76E2-4153-B904-CC90F7D48D90}" destId="{69BB81A9-E6B3-496E-B303-76C79E247B10}" srcOrd="1" destOrd="0" presId="urn:microsoft.com/office/officeart/2005/8/layout/cycle7#1"/>
    <dgm:cxn modelId="{BBEED01D-284A-441F-A9BE-6FF765D5D265}" type="presOf" srcId="{DA6C3B49-8D0F-4D46-8104-D91045A59D1D}" destId="{7C2B5903-2FD6-4275-896F-AAC8D855DE7C}" srcOrd="0" destOrd="0" presId="urn:microsoft.com/office/officeart/2005/8/layout/cycle7#1"/>
    <dgm:cxn modelId="{F6701676-B4BA-4769-A42E-7983F0656DB7}" type="presOf" srcId="{1896E771-496B-4419-9297-42168FD2CCB7}" destId="{D6ED2A24-036E-4C5C-A1E3-A8E3620E834E}" srcOrd="0" destOrd="0" presId="urn:microsoft.com/office/officeart/2005/8/layout/cycle7#1"/>
    <dgm:cxn modelId="{73291EE7-42AC-456B-82F9-177E0C18A982}" type="presOf" srcId="{38DDD164-9F7C-4F42-9B37-807F09077E74}" destId="{A245242E-FE2B-4B79-98B5-498C9483BE85}" srcOrd="0" destOrd="0" presId="urn:microsoft.com/office/officeart/2005/8/layout/cycle7#1"/>
    <dgm:cxn modelId="{D98D531B-52BC-4924-9E75-A2EE65FDCADD}" type="presOf" srcId="{38DDD164-9F7C-4F42-9B37-807F09077E74}" destId="{2B7CBFFE-B05B-4E6A-81E4-20F34392827B}" srcOrd="1" destOrd="0" presId="urn:microsoft.com/office/officeart/2005/8/layout/cycle7#1"/>
    <dgm:cxn modelId="{BB26840A-3758-403C-8459-4C8997BA3B50}" type="presOf" srcId="{241593F9-5B2C-48AC-8682-EB9D9F00F25A}" destId="{9ACE136F-02E1-4D49-9F0A-37B96DDC4B27}" srcOrd="0" destOrd="0" presId="urn:microsoft.com/office/officeart/2005/8/layout/cycle7#1"/>
    <dgm:cxn modelId="{296F07C0-A635-46CF-A0B6-2ECFCC4E60C6}" type="presOf" srcId="{1896E771-496B-4419-9297-42168FD2CCB7}" destId="{29C9D579-6E25-417B-9F19-AD08B224E87E}" srcOrd="1" destOrd="0" presId="urn:microsoft.com/office/officeart/2005/8/layout/cycle7#1"/>
    <dgm:cxn modelId="{624035F2-DFE2-4C1F-B2F0-4D5E021B2C0E}" type="presOf" srcId="{CC7535DF-76E2-4153-B904-CC90F7D48D90}" destId="{E5108017-5126-4BA9-9BCF-053668DC52A3}" srcOrd="0" destOrd="0" presId="urn:microsoft.com/office/officeart/2005/8/layout/cycle7#1"/>
    <dgm:cxn modelId="{0DF704C3-8D01-4701-8460-596BC0E50C37}" type="presOf" srcId="{A9723172-59A2-4DCF-9586-E53EF6C9F686}" destId="{5D43A4F0-6CF5-4D85-B7F5-37320380B536}" srcOrd="0" destOrd="0" presId="urn:microsoft.com/office/officeart/2005/8/layout/cycle7#1"/>
    <dgm:cxn modelId="{5FC27BD5-819A-45F4-AE0F-79D9E8347E0D}" type="presParOf" srcId="{9ACE136F-02E1-4D49-9F0A-37B96DDC4B27}" destId="{5D43A4F0-6CF5-4D85-B7F5-37320380B536}" srcOrd="0" destOrd="0" presId="urn:microsoft.com/office/officeart/2005/8/layout/cycle7#1"/>
    <dgm:cxn modelId="{324C61A8-3DB8-4FE9-9955-3D4515D64435}" type="presParOf" srcId="{9ACE136F-02E1-4D49-9F0A-37B96DDC4B27}" destId="{A245242E-FE2B-4B79-98B5-498C9483BE85}" srcOrd="1" destOrd="0" presId="urn:microsoft.com/office/officeart/2005/8/layout/cycle7#1"/>
    <dgm:cxn modelId="{19E1FF4B-DB33-41D0-A07F-4C8176559744}" type="presParOf" srcId="{A245242E-FE2B-4B79-98B5-498C9483BE85}" destId="{2B7CBFFE-B05B-4E6A-81E4-20F34392827B}" srcOrd="0" destOrd="0" presId="urn:microsoft.com/office/officeart/2005/8/layout/cycle7#1"/>
    <dgm:cxn modelId="{342E6538-01EF-4D54-B456-2B6F20B9B8A4}" type="presParOf" srcId="{9ACE136F-02E1-4D49-9F0A-37B96DDC4B27}" destId="{7C2B5903-2FD6-4275-896F-AAC8D855DE7C}" srcOrd="2" destOrd="0" presId="urn:microsoft.com/office/officeart/2005/8/layout/cycle7#1"/>
    <dgm:cxn modelId="{09C3FAD2-E741-44C1-8413-C9543CE5E769}" type="presParOf" srcId="{9ACE136F-02E1-4D49-9F0A-37B96DDC4B27}" destId="{D6ED2A24-036E-4C5C-A1E3-A8E3620E834E}" srcOrd="3" destOrd="0" presId="urn:microsoft.com/office/officeart/2005/8/layout/cycle7#1"/>
    <dgm:cxn modelId="{3C2EB6AF-86DE-4700-8B3A-39CB7225052F}" type="presParOf" srcId="{D6ED2A24-036E-4C5C-A1E3-A8E3620E834E}" destId="{29C9D579-6E25-417B-9F19-AD08B224E87E}" srcOrd="0" destOrd="0" presId="urn:microsoft.com/office/officeart/2005/8/layout/cycle7#1"/>
    <dgm:cxn modelId="{35AF2BC5-7D8F-4A31-8E3A-B5B8D8C99DAD}" type="presParOf" srcId="{9ACE136F-02E1-4D49-9F0A-37B96DDC4B27}" destId="{AE2E339A-B82D-4FC6-B64C-2F5FCF2D14A6}" srcOrd="4" destOrd="0" presId="urn:microsoft.com/office/officeart/2005/8/layout/cycle7#1"/>
    <dgm:cxn modelId="{9DA87423-E2BF-4909-9C80-990C942384FB}" type="presParOf" srcId="{9ACE136F-02E1-4D49-9F0A-37B96DDC4B27}" destId="{E5108017-5126-4BA9-9BCF-053668DC52A3}" srcOrd="5" destOrd="0" presId="urn:microsoft.com/office/officeart/2005/8/layout/cycle7#1"/>
    <dgm:cxn modelId="{F47B25CD-7774-43E9-9A95-589546F5FABD}" type="presParOf" srcId="{E5108017-5126-4BA9-9BCF-053668DC52A3}" destId="{69BB81A9-E6B3-496E-B303-76C79E247B10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9F60F-FE2C-410F-8BBD-F2CFB94FF59C}" type="doc">
      <dgm:prSet loTypeId="urn:microsoft.com/office/officeart/2005/8/layout/chevron1" loCatId="process" qsTypeId="urn:microsoft.com/office/officeart/2005/8/quickstyle/simple3#4" qsCatId="simple" csTypeId="urn:microsoft.com/office/officeart/2005/8/colors/accent1_2#5" csCatId="accent1" phldr="1"/>
      <dgm:spPr/>
    </dgm:pt>
    <dgm:pt modelId="{234A3E5C-6275-49FF-A790-215D29FB0D6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вопрос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28C89-0E88-4F97-B264-B51594B93091}" type="parTrans" cxnId="{84342BC6-FA83-4FED-B468-2B8890221B56}">
      <dgm:prSet/>
      <dgm:spPr/>
      <dgm:t>
        <a:bodyPr/>
        <a:lstStyle/>
        <a:p>
          <a:endParaRPr lang="ru-RU"/>
        </a:p>
      </dgm:t>
    </dgm:pt>
    <dgm:pt modelId="{EA4005E3-B525-4B38-B9D9-BA35089EBDB6}" type="sibTrans" cxnId="{84342BC6-FA83-4FED-B468-2B8890221B56}">
      <dgm:prSet/>
      <dgm:spPr/>
      <dgm:t>
        <a:bodyPr/>
        <a:lstStyle/>
        <a:p>
          <a:endParaRPr lang="ru-RU"/>
        </a:p>
      </dgm:t>
    </dgm:pt>
    <dgm:pt modelId="{89EE96A9-0D01-422B-A367-75346DDF75C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задача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E8ECC-B0FB-400E-8F63-4E5F98082485}" type="parTrans" cxnId="{B2A62436-95FE-4750-9FEA-C269B9E632A4}">
      <dgm:prSet/>
      <dgm:spPr/>
      <dgm:t>
        <a:bodyPr/>
        <a:lstStyle/>
        <a:p>
          <a:endParaRPr lang="ru-RU"/>
        </a:p>
      </dgm:t>
    </dgm:pt>
    <dgm:pt modelId="{78028D06-B25C-4867-99CC-600C018E1A39}" type="sibTrans" cxnId="{B2A62436-95FE-4750-9FEA-C269B9E632A4}">
      <dgm:prSet/>
      <dgm:spPr/>
      <dgm:t>
        <a:bodyPr/>
        <a:lstStyle/>
        <a:p>
          <a:endParaRPr lang="ru-RU"/>
        </a:p>
      </dgm:t>
    </dgm:pt>
    <dgm:pt modelId="{5DB4F3A5-1569-4C32-91A0-8126A367E9B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F6418-10E7-4399-BD82-18C0E4B9DD82}" type="parTrans" cxnId="{C1053C8C-EAA9-4671-BC14-4010ACB705A6}">
      <dgm:prSet/>
      <dgm:spPr/>
      <dgm:t>
        <a:bodyPr/>
        <a:lstStyle/>
        <a:p>
          <a:endParaRPr lang="ru-RU"/>
        </a:p>
      </dgm:t>
    </dgm:pt>
    <dgm:pt modelId="{58FB67B1-7626-4F7A-9D43-1915FAE81236}" type="sibTrans" cxnId="{C1053C8C-EAA9-4671-BC14-4010ACB705A6}">
      <dgm:prSet/>
      <dgm:spPr/>
      <dgm:t>
        <a:bodyPr/>
        <a:lstStyle/>
        <a:p>
          <a:endParaRPr lang="ru-RU"/>
        </a:p>
      </dgm:t>
    </dgm:pt>
    <dgm:pt modelId="{6D557DA5-0F9C-4A96-8AE5-568A76A29319}" type="pres">
      <dgm:prSet presAssocID="{0EC9F60F-FE2C-410F-8BBD-F2CFB94FF59C}" presName="Name0" presStyleCnt="0">
        <dgm:presLayoutVars>
          <dgm:dir/>
          <dgm:animLvl val="lvl"/>
          <dgm:resizeHandles val="exact"/>
        </dgm:presLayoutVars>
      </dgm:prSet>
      <dgm:spPr/>
    </dgm:pt>
    <dgm:pt modelId="{5E0F50B5-95B8-4025-B1F6-8AEF83F4F95B}" type="pres">
      <dgm:prSet presAssocID="{234A3E5C-6275-49FF-A790-215D29FB0D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B6FC9-A4DA-4BF7-B471-1E1BB099885D}" type="pres">
      <dgm:prSet presAssocID="{EA4005E3-B525-4B38-B9D9-BA35089EBDB6}" presName="parTxOnlySpace" presStyleCnt="0"/>
      <dgm:spPr/>
    </dgm:pt>
    <dgm:pt modelId="{3A93F4D2-0327-41BC-A311-E0AE2792959D}" type="pres">
      <dgm:prSet presAssocID="{89EE96A9-0D01-422B-A367-75346DDF75C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E471-1D67-4568-93EF-4282A535836E}" type="pres">
      <dgm:prSet presAssocID="{78028D06-B25C-4867-99CC-600C018E1A39}" presName="parTxOnlySpace" presStyleCnt="0"/>
      <dgm:spPr/>
    </dgm:pt>
    <dgm:pt modelId="{A30D59F7-76EE-488D-81EE-B0B350F84336}" type="pres">
      <dgm:prSet presAssocID="{5DB4F3A5-1569-4C32-91A0-8126A367E9B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0C8B6-4EA7-421E-97DC-73FA98E9EC0D}" type="presOf" srcId="{234A3E5C-6275-49FF-A790-215D29FB0D68}" destId="{5E0F50B5-95B8-4025-B1F6-8AEF83F4F95B}" srcOrd="0" destOrd="0" presId="urn:microsoft.com/office/officeart/2005/8/layout/chevron1"/>
    <dgm:cxn modelId="{18D52FA0-0EA8-4679-AAFD-BD5DE0174E89}" type="presOf" srcId="{5DB4F3A5-1569-4C32-91A0-8126A367E9BC}" destId="{A30D59F7-76EE-488D-81EE-B0B350F84336}" srcOrd="0" destOrd="0" presId="urn:microsoft.com/office/officeart/2005/8/layout/chevron1"/>
    <dgm:cxn modelId="{B2A62436-95FE-4750-9FEA-C269B9E632A4}" srcId="{0EC9F60F-FE2C-410F-8BBD-F2CFB94FF59C}" destId="{89EE96A9-0D01-422B-A367-75346DDF75C6}" srcOrd="1" destOrd="0" parTransId="{516E8ECC-B0FB-400E-8F63-4E5F98082485}" sibTransId="{78028D06-B25C-4867-99CC-600C018E1A39}"/>
    <dgm:cxn modelId="{8C43010A-6C3F-4603-B9AD-62663F5F2840}" type="presOf" srcId="{0EC9F60F-FE2C-410F-8BBD-F2CFB94FF59C}" destId="{6D557DA5-0F9C-4A96-8AE5-568A76A29319}" srcOrd="0" destOrd="0" presId="urn:microsoft.com/office/officeart/2005/8/layout/chevron1"/>
    <dgm:cxn modelId="{C1053C8C-EAA9-4671-BC14-4010ACB705A6}" srcId="{0EC9F60F-FE2C-410F-8BBD-F2CFB94FF59C}" destId="{5DB4F3A5-1569-4C32-91A0-8126A367E9BC}" srcOrd="2" destOrd="0" parTransId="{446F6418-10E7-4399-BD82-18C0E4B9DD82}" sibTransId="{58FB67B1-7626-4F7A-9D43-1915FAE81236}"/>
    <dgm:cxn modelId="{84342BC6-FA83-4FED-B468-2B8890221B56}" srcId="{0EC9F60F-FE2C-410F-8BBD-F2CFB94FF59C}" destId="{234A3E5C-6275-49FF-A790-215D29FB0D68}" srcOrd="0" destOrd="0" parTransId="{61A28C89-0E88-4F97-B264-B51594B93091}" sibTransId="{EA4005E3-B525-4B38-B9D9-BA35089EBDB6}"/>
    <dgm:cxn modelId="{252ABC9A-A016-43B5-B2E6-5F6D199E6B9F}" type="presOf" srcId="{89EE96A9-0D01-422B-A367-75346DDF75C6}" destId="{3A93F4D2-0327-41BC-A311-E0AE2792959D}" srcOrd="0" destOrd="0" presId="urn:microsoft.com/office/officeart/2005/8/layout/chevron1"/>
    <dgm:cxn modelId="{2D0E2BBC-35D0-4ED3-AA77-476F5349ABDB}" type="presParOf" srcId="{6D557DA5-0F9C-4A96-8AE5-568A76A29319}" destId="{5E0F50B5-95B8-4025-B1F6-8AEF83F4F95B}" srcOrd="0" destOrd="0" presId="urn:microsoft.com/office/officeart/2005/8/layout/chevron1"/>
    <dgm:cxn modelId="{0459E748-5CC0-4E1A-8843-7D968D6FADE5}" type="presParOf" srcId="{6D557DA5-0F9C-4A96-8AE5-568A76A29319}" destId="{01BB6FC9-A4DA-4BF7-B471-1E1BB099885D}" srcOrd="1" destOrd="0" presId="urn:microsoft.com/office/officeart/2005/8/layout/chevron1"/>
    <dgm:cxn modelId="{3BB06FAC-5963-49DB-B545-5B524CC22FE0}" type="presParOf" srcId="{6D557DA5-0F9C-4A96-8AE5-568A76A29319}" destId="{3A93F4D2-0327-41BC-A311-E0AE2792959D}" srcOrd="2" destOrd="0" presId="urn:microsoft.com/office/officeart/2005/8/layout/chevron1"/>
    <dgm:cxn modelId="{19630F9F-5DBB-4BB3-8828-5A5326642B85}" type="presParOf" srcId="{6D557DA5-0F9C-4A96-8AE5-568A76A29319}" destId="{9FDFE471-1D67-4568-93EF-4282A535836E}" srcOrd="3" destOrd="0" presId="urn:microsoft.com/office/officeart/2005/8/layout/chevron1"/>
    <dgm:cxn modelId="{B2826777-E6EA-44D1-B6A5-80A4AFDC6F71}" type="presParOf" srcId="{6D557DA5-0F9C-4A96-8AE5-568A76A29319}" destId="{A30D59F7-76EE-488D-81EE-B0B350F843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465E64-33CF-4822-9D38-C6043457DF4F}" type="doc">
      <dgm:prSet loTypeId="urn:microsoft.com/office/officeart/2005/8/layout/equation1" loCatId="process" qsTypeId="urn:microsoft.com/office/officeart/2005/8/quickstyle/simple3#5" qsCatId="simple" csTypeId="urn:microsoft.com/office/officeart/2005/8/colors/accent1_2#6" csCatId="accent1" phldr="1"/>
      <dgm:spPr/>
    </dgm:pt>
    <dgm:pt modelId="{F763400F-6449-4C55-AB18-CC554B2FFEC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B119-06FA-46FA-8735-43378192C967}" type="parTrans" cxnId="{03CC5E8E-BD34-42F6-9A38-FA8FE6EB8785}">
      <dgm:prSet/>
      <dgm:spPr/>
      <dgm:t>
        <a:bodyPr/>
        <a:lstStyle/>
        <a:p>
          <a:endParaRPr lang="ru-RU"/>
        </a:p>
      </dgm:t>
    </dgm:pt>
    <dgm:pt modelId="{CB90EB26-007C-4B46-AC99-092FDC0C6D28}" type="sibTrans" cxnId="{03CC5E8E-BD34-42F6-9A38-FA8FE6EB8785}">
      <dgm:prSet/>
      <dgm:spPr/>
      <dgm:t>
        <a:bodyPr/>
        <a:lstStyle/>
        <a:p>
          <a:endParaRPr lang="ru-RU"/>
        </a:p>
      </dgm:t>
    </dgm:pt>
    <dgm:pt modelId="{38C09089-7143-4ADA-8740-60A81629441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93BFA-8D40-405D-A491-35A3495729F4}" type="parTrans" cxnId="{34555293-5923-4442-95FC-B6B96B2C729D}">
      <dgm:prSet/>
      <dgm:spPr/>
      <dgm:t>
        <a:bodyPr/>
        <a:lstStyle/>
        <a:p>
          <a:endParaRPr lang="ru-RU"/>
        </a:p>
      </dgm:t>
    </dgm:pt>
    <dgm:pt modelId="{78E54306-F4D7-444C-A7BC-7764364669AA}" type="sibTrans" cxnId="{34555293-5923-4442-95FC-B6B96B2C729D}">
      <dgm:prSet/>
      <dgm:spPr/>
      <dgm:t>
        <a:bodyPr/>
        <a:lstStyle/>
        <a:p>
          <a:endParaRPr lang="ru-RU"/>
        </a:p>
      </dgm:t>
    </dgm:pt>
    <dgm:pt modelId="{41C90A4E-2A1C-4AC3-AE9D-B63270F311F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C37A9-F82F-4DE7-A86F-82A6F0C8087B}" type="parTrans" cxnId="{310F2311-624F-44B7-B6C4-4057D18588CF}">
      <dgm:prSet/>
      <dgm:spPr/>
      <dgm:t>
        <a:bodyPr/>
        <a:lstStyle/>
        <a:p>
          <a:endParaRPr lang="ru-RU"/>
        </a:p>
      </dgm:t>
    </dgm:pt>
    <dgm:pt modelId="{07B47A2E-BA72-4139-B94F-BE94096CA9B2}" type="sibTrans" cxnId="{310F2311-624F-44B7-B6C4-4057D18588CF}">
      <dgm:prSet/>
      <dgm:spPr/>
      <dgm:t>
        <a:bodyPr/>
        <a:lstStyle/>
        <a:p>
          <a:endParaRPr lang="ru-RU"/>
        </a:p>
      </dgm:t>
    </dgm:pt>
    <dgm:pt modelId="{472C3186-22A5-4F2F-BD5D-47EAB2449C22}" type="pres">
      <dgm:prSet presAssocID="{EC465E64-33CF-4822-9D38-C6043457DF4F}" presName="linearFlow" presStyleCnt="0">
        <dgm:presLayoutVars>
          <dgm:dir/>
          <dgm:resizeHandles val="exact"/>
        </dgm:presLayoutVars>
      </dgm:prSet>
      <dgm:spPr/>
    </dgm:pt>
    <dgm:pt modelId="{F7C89DF9-75C1-47F7-8054-CDBE83E9DF83}" type="pres">
      <dgm:prSet presAssocID="{F763400F-6449-4C55-AB18-CC554B2FFEC0}" presName="node" presStyleLbl="node1" presStyleIdx="0" presStyleCnt="3" custLinFactNeighborX="-929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5843-4575-41EB-8F54-7AA2C0800705}" type="pres">
      <dgm:prSet presAssocID="{CB90EB26-007C-4B46-AC99-092FDC0C6D28}" presName="spacerL" presStyleCnt="0"/>
      <dgm:spPr/>
    </dgm:pt>
    <dgm:pt modelId="{87999452-349D-42F5-96F4-5B79D9F66139}" type="pres">
      <dgm:prSet presAssocID="{CB90EB26-007C-4B46-AC99-092FDC0C6D28}" presName="sibTrans" presStyleLbl="sibTrans2D1" presStyleIdx="0" presStyleCnt="2" custLinFactY="-45066" custLinFactNeighborX="-83256" custLinFactNeighborY="-100000"/>
      <dgm:spPr/>
      <dgm:t>
        <a:bodyPr/>
        <a:lstStyle/>
        <a:p>
          <a:endParaRPr lang="ru-RU"/>
        </a:p>
      </dgm:t>
    </dgm:pt>
    <dgm:pt modelId="{0BDCB78B-EA0C-4512-AAE7-38C30795A97F}" type="pres">
      <dgm:prSet presAssocID="{CB90EB26-007C-4B46-AC99-092FDC0C6D28}" presName="spacerR" presStyleCnt="0"/>
      <dgm:spPr/>
    </dgm:pt>
    <dgm:pt modelId="{189D27A1-826C-4859-864E-B22DF7BFD9E3}" type="pres">
      <dgm:prSet presAssocID="{38C09089-7143-4ADA-8740-60A816294412}" presName="node" presStyleLbl="node1" presStyleIdx="1" presStyleCnt="3" custLinFactX="-2339" custLinFactNeighborX="-100000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045E-58C9-4D2F-8EF2-BF69411CF7F5}" type="pres">
      <dgm:prSet presAssocID="{78E54306-F4D7-444C-A7BC-7764364669AA}" presName="spacerL" presStyleCnt="0"/>
      <dgm:spPr/>
    </dgm:pt>
    <dgm:pt modelId="{145CC323-9993-4386-B30C-F8AB6332A0DE}" type="pres">
      <dgm:prSet presAssocID="{78E54306-F4D7-444C-A7BC-7764364669AA}" presName="sibTrans" presStyleLbl="sibTrans2D1" presStyleIdx="1" presStyleCnt="2" custLinFactX="-15558" custLinFactY="-31613" custLinFactNeighborX="-100000" custLinFactNeighborY="-100000"/>
      <dgm:spPr/>
      <dgm:t>
        <a:bodyPr/>
        <a:lstStyle/>
        <a:p>
          <a:endParaRPr lang="ru-RU"/>
        </a:p>
      </dgm:t>
    </dgm:pt>
    <dgm:pt modelId="{8AB7398F-6C9B-46F4-B4A1-5B8AEDAF9973}" type="pres">
      <dgm:prSet presAssocID="{78E54306-F4D7-444C-A7BC-7764364669AA}" presName="spacerR" presStyleCnt="0"/>
      <dgm:spPr/>
    </dgm:pt>
    <dgm:pt modelId="{6745EB7E-A274-48AD-81A7-E4777FD70FB1}" type="pres">
      <dgm:prSet presAssocID="{41C90A4E-2A1C-4AC3-AE9D-B63270F311FA}" presName="node" presStyleLbl="node1" presStyleIdx="2" presStyleCnt="3" custLinFactX="-12722" custLinFactNeighborX="-100000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55293-5923-4442-95FC-B6B96B2C729D}" srcId="{EC465E64-33CF-4822-9D38-C6043457DF4F}" destId="{38C09089-7143-4ADA-8740-60A816294412}" srcOrd="1" destOrd="0" parTransId="{0BD93BFA-8D40-405D-A491-35A3495729F4}" sibTransId="{78E54306-F4D7-444C-A7BC-7764364669AA}"/>
    <dgm:cxn modelId="{310F2311-624F-44B7-B6C4-4057D18588CF}" srcId="{EC465E64-33CF-4822-9D38-C6043457DF4F}" destId="{41C90A4E-2A1C-4AC3-AE9D-B63270F311FA}" srcOrd="2" destOrd="0" parTransId="{9CDC37A9-F82F-4DE7-A86F-82A6F0C8087B}" sibTransId="{07B47A2E-BA72-4139-B94F-BE94096CA9B2}"/>
    <dgm:cxn modelId="{7A45421F-4843-4007-BC7E-342356931F0C}" type="presOf" srcId="{CB90EB26-007C-4B46-AC99-092FDC0C6D28}" destId="{87999452-349D-42F5-96F4-5B79D9F66139}" srcOrd="0" destOrd="0" presId="urn:microsoft.com/office/officeart/2005/8/layout/equation1"/>
    <dgm:cxn modelId="{507A4077-7C7D-4139-B983-B1FB35407696}" type="presOf" srcId="{EC465E64-33CF-4822-9D38-C6043457DF4F}" destId="{472C3186-22A5-4F2F-BD5D-47EAB2449C22}" srcOrd="0" destOrd="0" presId="urn:microsoft.com/office/officeart/2005/8/layout/equation1"/>
    <dgm:cxn modelId="{7AC3EDEA-8321-452E-AB1D-CF9835EDB2E1}" type="presOf" srcId="{78E54306-F4D7-444C-A7BC-7764364669AA}" destId="{145CC323-9993-4386-B30C-F8AB6332A0DE}" srcOrd="0" destOrd="0" presId="urn:microsoft.com/office/officeart/2005/8/layout/equation1"/>
    <dgm:cxn modelId="{9E577840-7744-4A4A-8917-5C62F29AF67A}" type="presOf" srcId="{41C90A4E-2A1C-4AC3-AE9D-B63270F311FA}" destId="{6745EB7E-A274-48AD-81A7-E4777FD70FB1}" srcOrd="0" destOrd="0" presId="urn:microsoft.com/office/officeart/2005/8/layout/equation1"/>
    <dgm:cxn modelId="{03CC5E8E-BD34-42F6-9A38-FA8FE6EB8785}" srcId="{EC465E64-33CF-4822-9D38-C6043457DF4F}" destId="{F763400F-6449-4C55-AB18-CC554B2FFEC0}" srcOrd="0" destOrd="0" parTransId="{E9F6B119-06FA-46FA-8735-43378192C967}" sibTransId="{CB90EB26-007C-4B46-AC99-092FDC0C6D28}"/>
    <dgm:cxn modelId="{4BB150CF-0ACA-4799-AC0E-6DA76FBA13E0}" type="presOf" srcId="{38C09089-7143-4ADA-8740-60A816294412}" destId="{189D27A1-826C-4859-864E-B22DF7BFD9E3}" srcOrd="0" destOrd="0" presId="urn:microsoft.com/office/officeart/2005/8/layout/equation1"/>
    <dgm:cxn modelId="{449EE6BB-8E25-42B4-BBD1-73CF221A26B5}" type="presOf" srcId="{F763400F-6449-4C55-AB18-CC554B2FFEC0}" destId="{F7C89DF9-75C1-47F7-8054-CDBE83E9DF83}" srcOrd="0" destOrd="0" presId="urn:microsoft.com/office/officeart/2005/8/layout/equation1"/>
    <dgm:cxn modelId="{8DEC64D7-89F1-4C1A-AE68-56DA08F5E170}" type="presParOf" srcId="{472C3186-22A5-4F2F-BD5D-47EAB2449C22}" destId="{F7C89DF9-75C1-47F7-8054-CDBE83E9DF83}" srcOrd="0" destOrd="0" presId="urn:microsoft.com/office/officeart/2005/8/layout/equation1"/>
    <dgm:cxn modelId="{7D8B2FA3-E647-4283-88F4-CF6A50FF6E71}" type="presParOf" srcId="{472C3186-22A5-4F2F-BD5D-47EAB2449C22}" destId="{95735843-4575-41EB-8F54-7AA2C0800705}" srcOrd="1" destOrd="0" presId="urn:microsoft.com/office/officeart/2005/8/layout/equation1"/>
    <dgm:cxn modelId="{AD1F042F-9666-43BE-BCBB-F3A8A1416DB3}" type="presParOf" srcId="{472C3186-22A5-4F2F-BD5D-47EAB2449C22}" destId="{87999452-349D-42F5-96F4-5B79D9F66139}" srcOrd="2" destOrd="0" presId="urn:microsoft.com/office/officeart/2005/8/layout/equation1"/>
    <dgm:cxn modelId="{E17CA3BF-6AA3-4115-802E-FA84CBF6A71D}" type="presParOf" srcId="{472C3186-22A5-4F2F-BD5D-47EAB2449C22}" destId="{0BDCB78B-EA0C-4512-AAE7-38C30795A97F}" srcOrd="3" destOrd="0" presId="urn:microsoft.com/office/officeart/2005/8/layout/equation1"/>
    <dgm:cxn modelId="{98F27E92-4488-46F0-BF59-206CFA45C823}" type="presParOf" srcId="{472C3186-22A5-4F2F-BD5D-47EAB2449C22}" destId="{189D27A1-826C-4859-864E-B22DF7BFD9E3}" srcOrd="4" destOrd="0" presId="urn:microsoft.com/office/officeart/2005/8/layout/equation1"/>
    <dgm:cxn modelId="{8C87405B-367D-431F-95B2-62D41D565085}" type="presParOf" srcId="{472C3186-22A5-4F2F-BD5D-47EAB2449C22}" destId="{2FB3045E-58C9-4D2F-8EF2-BF69411CF7F5}" srcOrd="5" destOrd="0" presId="urn:microsoft.com/office/officeart/2005/8/layout/equation1"/>
    <dgm:cxn modelId="{2D2914D0-547B-4D02-8835-B4AB9FE42AC1}" type="presParOf" srcId="{472C3186-22A5-4F2F-BD5D-47EAB2449C22}" destId="{145CC323-9993-4386-B30C-F8AB6332A0DE}" srcOrd="6" destOrd="0" presId="urn:microsoft.com/office/officeart/2005/8/layout/equation1"/>
    <dgm:cxn modelId="{5815EB8C-6705-4373-9F4A-C8A8DDC53755}" type="presParOf" srcId="{472C3186-22A5-4F2F-BD5D-47EAB2449C22}" destId="{8AB7398F-6C9B-46F4-B4A1-5B8AEDAF9973}" srcOrd="7" destOrd="0" presId="urn:microsoft.com/office/officeart/2005/8/layout/equation1"/>
    <dgm:cxn modelId="{04CA0B21-3827-4B43-9536-D6A8731FEF84}" type="presParOf" srcId="{472C3186-22A5-4F2F-BD5D-47EAB2449C22}" destId="{6745EB7E-A274-48AD-81A7-E4777FD70FB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86FEC-A756-47F0-A406-CA001F2386EC}" type="doc">
      <dgm:prSet loTypeId="urn:microsoft.com/office/officeart/2005/8/layout/list1#1" loCatId="list" qsTypeId="urn:microsoft.com/office/officeart/2005/8/quickstyle/simple3#6" qsCatId="simple" csTypeId="urn:microsoft.com/office/officeart/2005/8/colors/accent1_4#2" csCatId="accent1" phldr="1"/>
      <dgm:spPr/>
    </dgm:pt>
    <dgm:pt modelId="{5814CF38-60DE-4BBC-8765-AAD6ADC596D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всесторонне развитой личности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0D109-F815-46BF-9800-ECE383E0ECFC}" type="parTrans" cxnId="{7B58BAB4-1FEC-4113-A2A2-73942D1A3580}">
      <dgm:prSet/>
      <dgm:spPr/>
      <dgm:t>
        <a:bodyPr/>
        <a:lstStyle/>
        <a:p>
          <a:endParaRPr lang="ru-RU"/>
        </a:p>
      </dgm:t>
    </dgm:pt>
    <dgm:pt modelId="{77DCF625-DFF2-4666-8BA3-59908CC01429}" type="sibTrans" cxnId="{7B58BAB4-1FEC-4113-A2A2-73942D1A3580}">
      <dgm:prSet/>
      <dgm:spPr/>
      <dgm:t>
        <a:bodyPr/>
        <a:lstStyle/>
        <a:p>
          <a:endParaRPr lang="ru-RU"/>
        </a:p>
      </dgm:t>
    </dgm:pt>
    <dgm:pt modelId="{29043729-7141-4654-A67C-DF2E588C4B6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интеллекта, познавательной самостоятельности и творческих способностей учащихся;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FF43B-9E05-4568-8788-A08EC580E83D}" type="parTrans" cxnId="{937FB87E-181F-4053-86D0-18F371F22811}">
      <dgm:prSet/>
      <dgm:spPr/>
      <dgm:t>
        <a:bodyPr/>
        <a:lstStyle/>
        <a:p>
          <a:endParaRPr lang="ru-RU"/>
        </a:p>
      </dgm:t>
    </dgm:pt>
    <dgm:pt modelId="{4904C326-CD72-4D9D-BAC6-37AE30E1C76A}" type="sibTrans" cxnId="{937FB87E-181F-4053-86D0-18F371F22811}">
      <dgm:prSet/>
      <dgm:spPr/>
      <dgm:t>
        <a:bodyPr/>
        <a:lstStyle/>
        <a:p>
          <a:endParaRPr lang="ru-RU"/>
        </a:p>
      </dgm:t>
    </dgm:pt>
    <dgm:pt modelId="{DC5784DF-02FF-4C5F-BA6A-6C71B58A3E0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Усвоение учениками системы знаний и способов умственной практической деятельности;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397AC-571A-4963-A174-7E3519C384BF}" type="parTrans" cxnId="{975D3919-7207-4D91-9987-0B4836457012}">
      <dgm:prSet/>
      <dgm:spPr/>
      <dgm:t>
        <a:bodyPr/>
        <a:lstStyle/>
        <a:p>
          <a:endParaRPr lang="ru-RU"/>
        </a:p>
      </dgm:t>
    </dgm:pt>
    <dgm:pt modelId="{2840A479-323B-4E26-9533-D166BEBD146E}" type="sibTrans" cxnId="{975D3919-7207-4D91-9987-0B4836457012}">
      <dgm:prSet/>
      <dgm:spPr/>
      <dgm:t>
        <a:bodyPr/>
        <a:lstStyle/>
        <a:p>
          <a:endParaRPr lang="ru-RU"/>
        </a:p>
      </dgm:t>
    </dgm:pt>
    <dgm:pt modelId="{3D060BE4-CE24-4ABF-8AA2-2C4B6252F0A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мотивов обучения, социальных, нравственных и познавательных процессов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424A1-1E8F-4B0D-9FFF-F4B96D8B6DA4}" type="parTrans" cxnId="{1A0A6F73-181A-4383-A2B9-80C05998E604}">
      <dgm:prSet/>
      <dgm:spPr/>
      <dgm:t>
        <a:bodyPr/>
        <a:lstStyle/>
        <a:p>
          <a:endParaRPr lang="ru-RU"/>
        </a:p>
      </dgm:t>
    </dgm:pt>
    <dgm:pt modelId="{398DAFC4-D907-4D92-A6C1-E07D6FCE0B85}" type="sibTrans" cxnId="{1A0A6F73-181A-4383-A2B9-80C05998E604}">
      <dgm:prSet/>
      <dgm:spPr/>
      <dgm:t>
        <a:bodyPr/>
        <a:lstStyle/>
        <a:p>
          <a:endParaRPr lang="ru-RU"/>
        </a:p>
      </dgm:t>
    </dgm:pt>
    <dgm:pt modelId="{E88F59CD-417E-491F-A03F-241FB6808760}" type="pres">
      <dgm:prSet presAssocID="{5DC86FEC-A756-47F0-A406-CA001F2386EC}" presName="linear" presStyleCnt="0">
        <dgm:presLayoutVars>
          <dgm:dir/>
          <dgm:animLvl val="lvl"/>
          <dgm:resizeHandles val="exact"/>
        </dgm:presLayoutVars>
      </dgm:prSet>
      <dgm:spPr/>
    </dgm:pt>
    <dgm:pt modelId="{A3D8D5BD-49AC-47D4-ACEC-D8ABAD6018BF}" type="pres">
      <dgm:prSet presAssocID="{5814CF38-60DE-4BBC-8765-AAD6ADC596D2}" presName="parentLin" presStyleCnt="0"/>
      <dgm:spPr/>
    </dgm:pt>
    <dgm:pt modelId="{C2496E6D-179D-44FD-9562-B0CCA210704D}" type="pres">
      <dgm:prSet presAssocID="{5814CF38-60DE-4BBC-8765-AAD6ADC596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1AED84-9F82-4C8A-868B-5868D65B2957}" type="pres">
      <dgm:prSet presAssocID="{5814CF38-60DE-4BBC-8765-AAD6ADC596D2}" presName="parentText" presStyleLbl="node1" presStyleIdx="0" presStyleCnt="4" custScaleX="142857" custScaleY="41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D7D16-23BD-40A1-A904-B22FB24BD358}" type="pres">
      <dgm:prSet presAssocID="{5814CF38-60DE-4BBC-8765-AAD6ADC596D2}" presName="negativeSpace" presStyleCnt="0"/>
      <dgm:spPr/>
    </dgm:pt>
    <dgm:pt modelId="{4D595A14-3F60-4A03-BC90-65B8F157D53B}" type="pres">
      <dgm:prSet presAssocID="{5814CF38-60DE-4BBC-8765-AAD6ADC596D2}" presName="childText" presStyleLbl="conFgAcc1" presStyleIdx="0" presStyleCnt="4">
        <dgm:presLayoutVars>
          <dgm:bulletEnabled val="1"/>
        </dgm:presLayoutVars>
      </dgm:prSet>
      <dgm:spPr/>
    </dgm:pt>
    <dgm:pt modelId="{7B31C0B3-DB18-4232-A122-80AF43229CBD}" type="pres">
      <dgm:prSet presAssocID="{77DCF625-DFF2-4666-8BA3-59908CC01429}" presName="spaceBetweenRectangles" presStyleCnt="0"/>
      <dgm:spPr/>
    </dgm:pt>
    <dgm:pt modelId="{03C6D863-6752-468A-AD41-B3D2968250D1}" type="pres">
      <dgm:prSet presAssocID="{DC5784DF-02FF-4C5F-BA6A-6C71B58A3E0E}" presName="parentLin" presStyleCnt="0"/>
      <dgm:spPr/>
    </dgm:pt>
    <dgm:pt modelId="{572223DD-2D0D-4203-BF50-37B92A19D9ED}" type="pres">
      <dgm:prSet presAssocID="{DC5784DF-02FF-4C5F-BA6A-6C71B58A3E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0EEB67-C560-4C75-A59E-6867B1BAC911}" type="pres">
      <dgm:prSet presAssocID="{DC5784DF-02FF-4C5F-BA6A-6C71B58A3E0E}" presName="parentText" presStyleLbl="node1" presStyleIdx="1" presStyleCnt="4" custScaleX="142857" custScaleY="48286" custLinFactNeighborX="-601" custLinFactNeighborY="-10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6106-BA4E-4CA7-8012-DB2D368A62FC}" type="pres">
      <dgm:prSet presAssocID="{DC5784DF-02FF-4C5F-BA6A-6C71B58A3E0E}" presName="negativeSpace" presStyleCnt="0"/>
      <dgm:spPr/>
    </dgm:pt>
    <dgm:pt modelId="{21F74DF9-7FC3-42BE-A7A5-19A545DE431B}" type="pres">
      <dgm:prSet presAssocID="{DC5784DF-02FF-4C5F-BA6A-6C71B58A3E0E}" presName="childText" presStyleLbl="conFgAcc1" presStyleIdx="1" presStyleCnt="4">
        <dgm:presLayoutVars>
          <dgm:bulletEnabled val="1"/>
        </dgm:presLayoutVars>
      </dgm:prSet>
      <dgm:spPr/>
    </dgm:pt>
    <dgm:pt modelId="{C5FE7AD2-AD75-4560-8303-2C36C95A1A22}" type="pres">
      <dgm:prSet presAssocID="{2840A479-323B-4E26-9533-D166BEBD146E}" presName="spaceBetweenRectangles" presStyleCnt="0"/>
      <dgm:spPr/>
    </dgm:pt>
    <dgm:pt modelId="{269346E9-5755-4268-BB00-B94C805977EA}" type="pres">
      <dgm:prSet presAssocID="{29043729-7141-4654-A67C-DF2E588C4B63}" presName="parentLin" presStyleCnt="0"/>
      <dgm:spPr/>
    </dgm:pt>
    <dgm:pt modelId="{9E81C2E9-81CF-4D72-9F8E-52667FD3CBF0}" type="pres">
      <dgm:prSet presAssocID="{29043729-7141-4654-A67C-DF2E588C4B6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CA3D444-270E-495F-B32A-B18BC8574898}" type="pres">
      <dgm:prSet presAssocID="{29043729-7141-4654-A67C-DF2E588C4B63}" presName="parentText" presStyleLbl="node1" presStyleIdx="2" presStyleCnt="4" custScaleX="142857" custScaleY="64463" custLinFactNeighborX="-601" custLinFactNeighborY="-18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D9ACA-D044-4640-9972-C4C9477A1C3F}" type="pres">
      <dgm:prSet presAssocID="{29043729-7141-4654-A67C-DF2E588C4B63}" presName="negativeSpace" presStyleCnt="0"/>
      <dgm:spPr/>
    </dgm:pt>
    <dgm:pt modelId="{5DB03881-9CF2-47F0-AF9A-13F35458011B}" type="pres">
      <dgm:prSet presAssocID="{29043729-7141-4654-A67C-DF2E588C4B63}" presName="childText" presStyleLbl="conFgAcc1" presStyleIdx="2" presStyleCnt="4" custLinFactNeighborX="-59" custLinFactNeighborY="-3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ECE14-D3E0-403E-97F2-2B6F1CD66B61}" type="pres">
      <dgm:prSet presAssocID="{4904C326-CD72-4D9D-BAC6-37AE30E1C76A}" presName="spaceBetweenRectangles" presStyleCnt="0"/>
      <dgm:spPr/>
    </dgm:pt>
    <dgm:pt modelId="{A4DB5220-FE36-4246-B9FB-D3F23C6C53E4}" type="pres">
      <dgm:prSet presAssocID="{3D060BE4-CE24-4ABF-8AA2-2C4B6252F0A5}" presName="parentLin" presStyleCnt="0"/>
      <dgm:spPr/>
    </dgm:pt>
    <dgm:pt modelId="{57A31F4C-C4B3-402B-958D-26D563C58BDA}" type="pres">
      <dgm:prSet presAssocID="{3D060BE4-CE24-4ABF-8AA2-2C4B6252F0A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0E5BE8-E3BC-442C-9CE1-086EB101D8B3}" type="pres">
      <dgm:prSet presAssocID="{3D060BE4-CE24-4ABF-8AA2-2C4B6252F0A5}" presName="parentText" presStyleLbl="node1" presStyleIdx="3" presStyleCnt="4" custScaleX="142857" custScaleY="49264" custLinFactNeighborX="-601" custLinFactNeighborY="-20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9CFE5-B0F1-4164-A66A-30F5A33B3243}" type="pres">
      <dgm:prSet presAssocID="{3D060BE4-CE24-4ABF-8AA2-2C4B6252F0A5}" presName="negativeSpace" presStyleCnt="0"/>
      <dgm:spPr/>
    </dgm:pt>
    <dgm:pt modelId="{C5FBC75B-2801-4B2C-B5F2-9A6F3F894595}" type="pres">
      <dgm:prSet presAssocID="{3D060BE4-CE24-4ABF-8AA2-2C4B6252F0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3D2929-E182-40D4-BB19-65290F9721A0}" type="presOf" srcId="{5814CF38-60DE-4BBC-8765-AAD6ADC596D2}" destId="{E11AED84-9F82-4C8A-868B-5868D65B2957}" srcOrd="1" destOrd="0" presId="urn:microsoft.com/office/officeart/2005/8/layout/list1#1"/>
    <dgm:cxn modelId="{937FB87E-181F-4053-86D0-18F371F22811}" srcId="{5DC86FEC-A756-47F0-A406-CA001F2386EC}" destId="{29043729-7141-4654-A67C-DF2E588C4B63}" srcOrd="2" destOrd="0" parTransId="{DF9FF43B-9E05-4568-8788-A08EC580E83D}" sibTransId="{4904C326-CD72-4D9D-BAC6-37AE30E1C76A}"/>
    <dgm:cxn modelId="{7B58BAB4-1FEC-4113-A2A2-73942D1A3580}" srcId="{5DC86FEC-A756-47F0-A406-CA001F2386EC}" destId="{5814CF38-60DE-4BBC-8765-AAD6ADC596D2}" srcOrd="0" destOrd="0" parTransId="{82F0D109-F815-46BF-9800-ECE383E0ECFC}" sibTransId="{77DCF625-DFF2-4666-8BA3-59908CC01429}"/>
    <dgm:cxn modelId="{7D7BD49A-7037-42F5-852F-D0DFDE6145F8}" type="presOf" srcId="{5DC86FEC-A756-47F0-A406-CA001F2386EC}" destId="{E88F59CD-417E-491F-A03F-241FB6808760}" srcOrd="0" destOrd="0" presId="urn:microsoft.com/office/officeart/2005/8/layout/list1#1"/>
    <dgm:cxn modelId="{038AE34E-09FB-493B-961D-C583DA7940DA}" type="presOf" srcId="{DC5784DF-02FF-4C5F-BA6A-6C71B58A3E0E}" destId="{F20EEB67-C560-4C75-A59E-6867B1BAC911}" srcOrd="1" destOrd="0" presId="urn:microsoft.com/office/officeart/2005/8/layout/list1#1"/>
    <dgm:cxn modelId="{74B0A965-8A30-479A-987F-CAA79C225509}" type="presOf" srcId="{3D060BE4-CE24-4ABF-8AA2-2C4B6252F0A5}" destId="{57A31F4C-C4B3-402B-958D-26D563C58BDA}" srcOrd="0" destOrd="0" presId="urn:microsoft.com/office/officeart/2005/8/layout/list1#1"/>
    <dgm:cxn modelId="{DBE4D37C-A4AB-46E3-BFF5-F552471F3905}" type="presOf" srcId="{3D060BE4-CE24-4ABF-8AA2-2C4B6252F0A5}" destId="{310E5BE8-E3BC-442C-9CE1-086EB101D8B3}" srcOrd="1" destOrd="0" presId="urn:microsoft.com/office/officeart/2005/8/layout/list1#1"/>
    <dgm:cxn modelId="{DE84FF2D-BC77-4EBA-BE60-CB2331572E81}" type="presOf" srcId="{DC5784DF-02FF-4C5F-BA6A-6C71B58A3E0E}" destId="{572223DD-2D0D-4203-BF50-37B92A19D9ED}" srcOrd="0" destOrd="0" presId="urn:microsoft.com/office/officeart/2005/8/layout/list1#1"/>
    <dgm:cxn modelId="{3A588EDF-C889-4C55-A1AC-0A928E0703D7}" type="presOf" srcId="{5814CF38-60DE-4BBC-8765-AAD6ADC596D2}" destId="{C2496E6D-179D-44FD-9562-B0CCA210704D}" srcOrd="0" destOrd="0" presId="urn:microsoft.com/office/officeart/2005/8/layout/list1#1"/>
    <dgm:cxn modelId="{102024DF-1DD8-4C85-AC4B-A32B86F8A9CF}" type="presOf" srcId="{29043729-7141-4654-A67C-DF2E588C4B63}" destId="{4CA3D444-270E-495F-B32A-B18BC8574898}" srcOrd="1" destOrd="0" presId="urn:microsoft.com/office/officeart/2005/8/layout/list1#1"/>
    <dgm:cxn modelId="{51551487-B74A-46C1-ABB6-A7205DB94211}" type="presOf" srcId="{29043729-7141-4654-A67C-DF2E588C4B63}" destId="{9E81C2E9-81CF-4D72-9F8E-52667FD3CBF0}" srcOrd="0" destOrd="0" presId="urn:microsoft.com/office/officeart/2005/8/layout/list1#1"/>
    <dgm:cxn modelId="{975D3919-7207-4D91-9987-0B4836457012}" srcId="{5DC86FEC-A756-47F0-A406-CA001F2386EC}" destId="{DC5784DF-02FF-4C5F-BA6A-6C71B58A3E0E}" srcOrd="1" destOrd="0" parTransId="{A59397AC-571A-4963-A174-7E3519C384BF}" sibTransId="{2840A479-323B-4E26-9533-D166BEBD146E}"/>
    <dgm:cxn modelId="{1A0A6F73-181A-4383-A2B9-80C05998E604}" srcId="{5DC86FEC-A756-47F0-A406-CA001F2386EC}" destId="{3D060BE4-CE24-4ABF-8AA2-2C4B6252F0A5}" srcOrd="3" destOrd="0" parTransId="{96B424A1-1E8F-4B0D-9FFF-F4B96D8B6DA4}" sibTransId="{398DAFC4-D907-4D92-A6C1-E07D6FCE0B85}"/>
    <dgm:cxn modelId="{984A848C-8920-4C19-9A76-F0A0F1710E9A}" type="presParOf" srcId="{E88F59CD-417E-491F-A03F-241FB6808760}" destId="{A3D8D5BD-49AC-47D4-ACEC-D8ABAD6018BF}" srcOrd="0" destOrd="0" presId="urn:microsoft.com/office/officeart/2005/8/layout/list1#1"/>
    <dgm:cxn modelId="{AFF8EE77-3406-4098-8004-CD7FF693A35B}" type="presParOf" srcId="{A3D8D5BD-49AC-47D4-ACEC-D8ABAD6018BF}" destId="{C2496E6D-179D-44FD-9562-B0CCA210704D}" srcOrd="0" destOrd="0" presId="urn:microsoft.com/office/officeart/2005/8/layout/list1#1"/>
    <dgm:cxn modelId="{F45F53D9-EF39-4CC0-93AA-61EE743C0A22}" type="presParOf" srcId="{A3D8D5BD-49AC-47D4-ACEC-D8ABAD6018BF}" destId="{E11AED84-9F82-4C8A-868B-5868D65B2957}" srcOrd="1" destOrd="0" presId="urn:microsoft.com/office/officeart/2005/8/layout/list1#1"/>
    <dgm:cxn modelId="{5337E30A-8754-4CEB-B1B5-A3364B8A4B2A}" type="presParOf" srcId="{E88F59CD-417E-491F-A03F-241FB6808760}" destId="{48FD7D16-23BD-40A1-A904-B22FB24BD358}" srcOrd="1" destOrd="0" presId="urn:microsoft.com/office/officeart/2005/8/layout/list1#1"/>
    <dgm:cxn modelId="{0A8FD72E-5EE5-482D-9610-855F08FA8A43}" type="presParOf" srcId="{E88F59CD-417E-491F-A03F-241FB6808760}" destId="{4D595A14-3F60-4A03-BC90-65B8F157D53B}" srcOrd="2" destOrd="0" presId="urn:microsoft.com/office/officeart/2005/8/layout/list1#1"/>
    <dgm:cxn modelId="{581074A9-BAB3-4854-BD2C-311B40F8888F}" type="presParOf" srcId="{E88F59CD-417E-491F-A03F-241FB6808760}" destId="{7B31C0B3-DB18-4232-A122-80AF43229CBD}" srcOrd="3" destOrd="0" presId="urn:microsoft.com/office/officeart/2005/8/layout/list1#1"/>
    <dgm:cxn modelId="{296D4D35-93BE-4AB4-9FFE-9D450928334C}" type="presParOf" srcId="{E88F59CD-417E-491F-A03F-241FB6808760}" destId="{03C6D863-6752-468A-AD41-B3D2968250D1}" srcOrd="4" destOrd="0" presId="urn:microsoft.com/office/officeart/2005/8/layout/list1#1"/>
    <dgm:cxn modelId="{904228BA-89FC-4604-81C7-E6A46D61BE6D}" type="presParOf" srcId="{03C6D863-6752-468A-AD41-B3D2968250D1}" destId="{572223DD-2D0D-4203-BF50-37B92A19D9ED}" srcOrd="0" destOrd="0" presId="urn:microsoft.com/office/officeart/2005/8/layout/list1#1"/>
    <dgm:cxn modelId="{7B5B14CD-D95A-4370-BF75-BDACE3775A59}" type="presParOf" srcId="{03C6D863-6752-468A-AD41-B3D2968250D1}" destId="{F20EEB67-C560-4C75-A59E-6867B1BAC911}" srcOrd="1" destOrd="0" presId="urn:microsoft.com/office/officeart/2005/8/layout/list1#1"/>
    <dgm:cxn modelId="{BDAA5F1C-E626-4D93-8646-C66F011688DB}" type="presParOf" srcId="{E88F59CD-417E-491F-A03F-241FB6808760}" destId="{43C06106-BA4E-4CA7-8012-DB2D368A62FC}" srcOrd="5" destOrd="0" presId="urn:microsoft.com/office/officeart/2005/8/layout/list1#1"/>
    <dgm:cxn modelId="{C78B169A-B3F0-4A5F-AD7B-AC5003EACCC5}" type="presParOf" srcId="{E88F59CD-417E-491F-A03F-241FB6808760}" destId="{21F74DF9-7FC3-42BE-A7A5-19A545DE431B}" srcOrd="6" destOrd="0" presId="urn:microsoft.com/office/officeart/2005/8/layout/list1#1"/>
    <dgm:cxn modelId="{8216D3BE-5D36-4D6E-BC42-5A5DD1632C74}" type="presParOf" srcId="{E88F59CD-417E-491F-A03F-241FB6808760}" destId="{C5FE7AD2-AD75-4560-8303-2C36C95A1A22}" srcOrd="7" destOrd="0" presId="urn:microsoft.com/office/officeart/2005/8/layout/list1#1"/>
    <dgm:cxn modelId="{F8066019-5185-408F-B7EF-F196FC7A19EF}" type="presParOf" srcId="{E88F59CD-417E-491F-A03F-241FB6808760}" destId="{269346E9-5755-4268-BB00-B94C805977EA}" srcOrd="8" destOrd="0" presId="urn:microsoft.com/office/officeart/2005/8/layout/list1#1"/>
    <dgm:cxn modelId="{7AE578AE-3213-4525-ACFE-94CAE63E12F5}" type="presParOf" srcId="{269346E9-5755-4268-BB00-B94C805977EA}" destId="{9E81C2E9-81CF-4D72-9F8E-52667FD3CBF0}" srcOrd="0" destOrd="0" presId="urn:microsoft.com/office/officeart/2005/8/layout/list1#1"/>
    <dgm:cxn modelId="{F9F1ACC0-E85B-44C9-A08B-4D6D649E0682}" type="presParOf" srcId="{269346E9-5755-4268-BB00-B94C805977EA}" destId="{4CA3D444-270E-495F-B32A-B18BC8574898}" srcOrd="1" destOrd="0" presId="urn:microsoft.com/office/officeart/2005/8/layout/list1#1"/>
    <dgm:cxn modelId="{E2F9C4C7-1231-421A-9040-914CBFB52E1D}" type="presParOf" srcId="{E88F59CD-417E-491F-A03F-241FB6808760}" destId="{16AD9ACA-D044-4640-9972-C4C9477A1C3F}" srcOrd="9" destOrd="0" presId="urn:microsoft.com/office/officeart/2005/8/layout/list1#1"/>
    <dgm:cxn modelId="{22D59139-14E4-46D1-A954-E1BDD5611981}" type="presParOf" srcId="{E88F59CD-417E-491F-A03F-241FB6808760}" destId="{5DB03881-9CF2-47F0-AF9A-13F35458011B}" srcOrd="10" destOrd="0" presId="urn:microsoft.com/office/officeart/2005/8/layout/list1#1"/>
    <dgm:cxn modelId="{F145F53E-6804-4DBF-9C29-5C439D3609C6}" type="presParOf" srcId="{E88F59CD-417E-491F-A03F-241FB6808760}" destId="{5EAECE14-D3E0-403E-97F2-2B6F1CD66B61}" srcOrd="11" destOrd="0" presId="urn:microsoft.com/office/officeart/2005/8/layout/list1#1"/>
    <dgm:cxn modelId="{D1021B7E-845D-4E3C-9A89-3AFAFE899EB8}" type="presParOf" srcId="{E88F59CD-417E-491F-A03F-241FB6808760}" destId="{A4DB5220-FE36-4246-B9FB-D3F23C6C53E4}" srcOrd="12" destOrd="0" presId="urn:microsoft.com/office/officeart/2005/8/layout/list1#1"/>
    <dgm:cxn modelId="{C3900FDB-CD95-4E98-A0B2-C3A2645F60D2}" type="presParOf" srcId="{A4DB5220-FE36-4246-B9FB-D3F23C6C53E4}" destId="{57A31F4C-C4B3-402B-958D-26D563C58BDA}" srcOrd="0" destOrd="0" presId="urn:microsoft.com/office/officeart/2005/8/layout/list1#1"/>
    <dgm:cxn modelId="{8E3AE1D9-5C24-4A89-979B-5B18F372D9E6}" type="presParOf" srcId="{A4DB5220-FE36-4246-B9FB-D3F23C6C53E4}" destId="{310E5BE8-E3BC-442C-9CE1-086EB101D8B3}" srcOrd="1" destOrd="0" presId="urn:microsoft.com/office/officeart/2005/8/layout/list1#1"/>
    <dgm:cxn modelId="{9B8970AA-0E35-4640-B113-6CD052DFD460}" type="presParOf" srcId="{E88F59CD-417E-491F-A03F-241FB6808760}" destId="{B4B9CFE5-B0F1-4164-A66A-30F5A33B3243}" srcOrd="13" destOrd="0" presId="urn:microsoft.com/office/officeart/2005/8/layout/list1#1"/>
    <dgm:cxn modelId="{E25FAE19-EFF5-4CD1-ABEA-2E01225DD062}" type="presParOf" srcId="{E88F59CD-417E-491F-A03F-241FB6808760}" destId="{C5FBC75B-2801-4B2C-B5F2-9A6F3F89459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51B49-2D3F-4B2A-AE09-F6A15FEB1F4D}">
      <dsp:nvSpPr>
        <dsp:cNvPr id="0" name=""/>
        <dsp:cNvSpPr/>
      </dsp:nvSpPr>
      <dsp:spPr>
        <a:xfrm>
          <a:off x="-5425881" y="-832411"/>
          <a:ext cx="6473026" cy="647302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4A4E6-50D2-4FF1-A264-E00D8B5F5AE2}">
      <dsp:nvSpPr>
        <dsp:cNvPr id="0" name=""/>
        <dsp:cNvSpPr/>
      </dsp:nvSpPr>
      <dsp:spPr>
        <a:xfrm>
          <a:off x="733731" y="255113"/>
          <a:ext cx="6971249" cy="1334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3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сочетание самостоятельной поисковой деятельности детей, с усвоением ими готовых знаний.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И.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Махмутова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731" y="255113"/>
        <a:ext cx="6971249" cy="1334122"/>
      </dsp:txXfrm>
    </dsp:sp>
    <dsp:sp modelId="{7310ACF3-7DCB-4541-8B6C-30D863BC9E8B}">
      <dsp:nvSpPr>
        <dsp:cNvPr id="0" name=""/>
        <dsp:cNvSpPr/>
      </dsp:nvSpPr>
      <dsp:spPr>
        <a:xfrm>
          <a:off x="52812" y="326855"/>
          <a:ext cx="1248822" cy="1269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0618F3-4541-46E7-8E6D-971F3F89B4CC}">
      <dsp:nvSpPr>
        <dsp:cNvPr id="0" name=""/>
        <dsp:cNvSpPr/>
      </dsp:nvSpPr>
      <dsp:spPr>
        <a:xfrm>
          <a:off x="1026780" y="1761629"/>
          <a:ext cx="6621692" cy="12849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3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процесс принятия участия воспитанника в решении новых познавательных проблем под руководством педагога.                       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И. Я.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Лернер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6780" y="1761629"/>
        <a:ext cx="6621692" cy="1284944"/>
      </dsp:txXfrm>
    </dsp:sp>
    <dsp:sp modelId="{B313F1B5-1CDB-4086-A5AB-703EE048A82B}">
      <dsp:nvSpPr>
        <dsp:cNvPr id="0" name=""/>
        <dsp:cNvSpPr/>
      </dsp:nvSpPr>
      <dsp:spPr>
        <a:xfrm>
          <a:off x="425755" y="1803076"/>
          <a:ext cx="1202051" cy="12020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C8F977-A67B-4638-9940-5A0D5BDF8C8F}">
      <dsp:nvSpPr>
        <dsp:cNvPr id="0" name=""/>
        <dsp:cNvSpPr/>
      </dsp:nvSpPr>
      <dsp:spPr>
        <a:xfrm>
          <a:off x="673529" y="3118581"/>
          <a:ext cx="6978638" cy="14559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30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ряд таких действий, как создание проблемной ситуации, формулировка задач, контроль воспитанников при решении данных задач, проверка этих решений, руководство процессом, систематизация и закрепление полученных знаний.                                               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В.Оконь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529" y="3118581"/>
        <a:ext cx="6978638" cy="1455962"/>
      </dsp:txXfrm>
    </dsp:sp>
    <dsp:sp modelId="{CBC7B56A-840B-488B-8B2E-317A3AD8045D}">
      <dsp:nvSpPr>
        <dsp:cNvPr id="0" name=""/>
        <dsp:cNvSpPr/>
      </dsp:nvSpPr>
      <dsp:spPr>
        <a:xfrm>
          <a:off x="76198" y="3245537"/>
          <a:ext cx="1202051" cy="12020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C86A-8E68-4C1B-866C-68ECBB758F5F}">
      <dsp:nvSpPr>
        <dsp:cNvPr id="0" name=""/>
        <dsp:cNvSpPr/>
      </dsp:nvSpPr>
      <dsp:spPr>
        <a:xfrm>
          <a:off x="3395328" y="2370710"/>
          <a:ext cx="679442" cy="153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909" y="0"/>
              </a:lnTo>
              <a:lnTo>
                <a:pt x="339909" y="1531777"/>
              </a:lnTo>
              <a:lnTo>
                <a:pt x="679442" y="153177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52809-F3FA-4F97-9A8D-C0BBDB00DADF}">
      <dsp:nvSpPr>
        <dsp:cNvPr id="0" name=""/>
        <dsp:cNvSpPr/>
      </dsp:nvSpPr>
      <dsp:spPr>
        <a:xfrm>
          <a:off x="3395328" y="2324990"/>
          <a:ext cx="6794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909" y="45720"/>
              </a:lnTo>
              <a:lnTo>
                <a:pt x="339909" y="117506"/>
              </a:lnTo>
              <a:lnTo>
                <a:pt x="679442" y="11750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4266-034C-407C-AB06-C9A32F5A0991}">
      <dsp:nvSpPr>
        <dsp:cNvPr id="0" name=""/>
        <dsp:cNvSpPr/>
      </dsp:nvSpPr>
      <dsp:spPr>
        <a:xfrm>
          <a:off x="3395328" y="879983"/>
          <a:ext cx="679442" cy="1490727"/>
        </a:xfrm>
        <a:custGeom>
          <a:avLst/>
          <a:gdLst/>
          <a:ahLst/>
          <a:cxnLst/>
          <a:rect l="0" t="0" r="0" b="0"/>
          <a:pathLst>
            <a:path>
              <a:moveTo>
                <a:pt x="0" y="1490727"/>
              </a:moveTo>
              <a:lnTo>
                <a:pt x="339909" y="1490727"/>
              </a:lnTo>
              <a:lnTo>
                <a:pt x="339909" y="0"/>
              </a:lnTo>
              <a:lnTo>
                <a:pt x="679442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E1FBC-9D0C-45AA-8B61-741C8A937007}">
      <dsp:nvSpPr>
        <dsp:cNvPr id="0" name=""/>
        <dsp:cNvSpPr/>
      </dsp:nvSpPr>
      <dsp:spPr>
        <a:xfrm>
          <a:off x="0" y="1852923"/>
          <a:ext cx="3395328" cy="103557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условия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53" y="1903476"/>
        <a:ext cx="3294222" cy="934469"/>
      </dsp:txXfrm>
    </dsp:sp>
    <dsp:sp modelId="{334ED2DF-DD8C-4555-8ED5-F2E452F74AAF}">
      <dsp:nvSpPr>
        <dsp:cNvPr id="0" name=""/>
        <dsp:cNvSpPr/>
      </dsp:nvSpPr>
      <dsp:spPr>
        <a:xfrm>
          <a:off x="4074771" y="259674"/>
          <a:ext cx="3629707" cy="124061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индивидуальным  возрастным особенностям детей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259674"/>
        <a:ext cx="3629707" cy="1240619"/>
      </dsp:txXfrm>
    </dsp:sp>
    <dsp:sp modelId="{6D1D27E3-BBE4-4338-92AC-A4070232D691}">
      <dsp:nvSpPr>
        <dsp:cNvPr id="0" name=""/>
        <dsp:cNvSpPr/>
      </dsp:nvSpPr>
      <dsp:spPr>
        <a:xfrm>
          <a:off x="4074771" y="1924709"/>
          <a:ext cx="3395328" cy="103557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познавательных трудностей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1924709"/>
        <a:ext cx="3395328" cy="1035575"/>
      </dsp:txXfrm>
    </dsp:sp>
    <dsp:sp modelId="{38291CE2-1AAB-495E-93FE-ADAF8A0FF19A}">
      <dsp:nvSpPr>
        <dsp:cNvPr id="0" name=""/>
        <dsp:cNvSpPr/>
      </dsp:nvSpPr>
      <dsp:spPr>
        <a:xfrm>
          <a:off x="4074771" y="3384700"/>
          <a:ext cx="3395328" cy="103557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3384700"/>
        <a:ext cx="3395328" cy="1035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9DDD-E447-48A6-99D1-56FEA7C733EC}">
      <dsp:nvSpPr>
        <dsp:cNvPr id="0" name=""/>
        <dsp:cNvSpPr/>
      </dsp:nvSpPr>
      <dsp:spPr>
        <a:xfrm>
          <a:off x="1230078" y="-299151"/>
          <a:ext cx="4940663" cy="4940663"/>
        </a:xfrm>
        <a:prstGeom prst="circularArrow">
          <a:avLst>
            <a:gd name="adj1" fmla="val 5544"/>
            <a:gd name="adj2" fmla="val 330680"/>
            <a:gd name="adj3" fmla="val 13144578"/>
            <a:gd name="adj4" fmla="val 177833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CDDC4-075C-4522-8916-76C19A9D299D}">
      <dsp:nvSpPr>
        <dsp:cNvPr id="0" name=""/>
        <dsp:cNvSpPr/>
      </dsp:nvSpPr>
      <dsp:spPr>
        <a:xfrm>
          <a:off x="2245414" y="-112912"/>
          <a:ext cx="2909992" cy="12914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проблемного вопроса/создание проблемной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459" y="-49867"/>
        <a:ext cx="2783902" cy="1165386"/>
      </dsp:txXfrm>
    </dsp:sp>
    <dsp:sp modelId="{78C1AAAC-F51D-4A1D-A7E0-EB8DD842A8D1}">
      <dsp:nvSpPr>
        <dsp:cNvPr id="0" name=""/>
        <dsp:cNvSpPr/>
      </dsp:nvSpPr>
      <dsp:spPr>
        <a:xfrm>
          <a:off x="4232976" y="1269936"/>
          <a:ext cx="2942417" cy="1437432"/>
        </a:xfrm>
        <a:prstGeom prst="roundRect">
          <a:avLst/>
        </a:prstGeom>
        <a:gradFill rotWithShape="0">
          <a:gsLst>
            <a:gs pos="0">
              <a:schemeClr val="accent2">
                <a:hueOff val="-381374"/>
                <a:satOff val="0"/>
                <a:lumOff val="-3529"/>
                <a:alphaOff val="0"/>
                <a:tint val="50000"/>
                <a:satMod val="300000"/>
              </a:schemeClr>
            </a:gs>
            <a:gs pos="35000">
              <a:schemeClr val="accent2">
                <a:hueOff val="-381374"/>
                <a:satOff val="0"/>
                <a:lumOff val="-3529"/>
                <a:alphaOff val="0"/>
                <a:tint val="37000"/>
                <a:satMod val="300000"/>
              </a:schemeClr>
            </a:gs>
            <a:gs pos="100000">
              <a:schemeClr val="accent2">
                <a:hueOff val="-381374"/>
                <a:satOff val="0"/>
                <a:lumOff val="-3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гипотез по решению 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3146" y="1340106"/>
        <a:ext cx="2802077" cy="1297092"/>
      </dsp:txXfrm>
    </dsp:sp>
    <dsp:sp modelId="{4731866B-70F5-4571-AC26-3592961C8284}">
      <dsp:nvSpPr>
        <dsp:cNvPr id="0" name=""/>
        <dsp:cNvSpPr/>
      </dsp:nvSpPr>
      <dsp:spPr>
        <a:xfrm>
          <a:off x="4248480" y="3456389"/>
          <a:ext cx="2579346" cy="1474467"/>
        </a:xfrm>
        <a:prstGeom prst="roundRect">
          <a:avLst/>
        </a:prstGeom>
        <a:gradFill rotWithShape="0">
          <a:gsLst>
            <a:gs pos="0">
              <a:schemeClr val="accent2">
                <a:hueOff val="-762749"/>
                <a:satOff val="0"/>
                <a:lumOff val="-7059"/>
                <a:alphaOff val="0"/>
                <a:tint val="50000"/>
                <a:satMod val="300000"/>
              </a:schemeClr>
            </a:gs>
            <a:gs pos="35000">
              <a:schemeClr val="accent2">
                <a:hueOff val="-762749"/>
                <a:satOff val="0"/>
                <a:lumOff val="-7059"/>
                <a:alphaOff val="0"/>
                <a:tint val="37000"/>
                <a:satMod val="300000"/>
              </a:schemeClr>
            </a:gs>
            <a:gs pos="100000">
              <a:schemeClr val="accent2">
                <a:hueOff val="-762749"/>
                <a:satOff val="0"/>
                <a:lumOff val="-7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решений проблемы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58" y="3528367"/>
        <a:ext cx="2435390" cy="1330511"/>
      </dsp:txXfrm>
    </dsp:sp>
    <dsp:sp modelId="{02198E43-2637-4B2E-93EF-4AA4244D29E7}">
      <dsp:nvSpPr>
        <dsp:cNvPr id="0" name=""/>
        <dsp:cNvSpPr/>
      </dsp:nvSpPr>
      <dsp:spPr>
        <a:xfrm>
          <a:off x="360037" y="3456386"/>
          <a:ext cx="3011009" cy="1457110"/>
        </a:xfrm>
        <a:prstGeom prst="roundRect">
          <a:avLst/>
        </a:prstGeom>
        <a:gradFill rotWithShape="0">
          <a:gsLst>
            <a:gs pos="0">
              <a:schemeClr val="accent2">
                <a:hueOff val="-1144123"/>
                <a:satOff val="0"/>
                <a:lumOff val="-10588"/>
                <a:alphaOff val="0"/>
                <a:tint val="50000"/>
                <a:satMod val="300000"/>
              </a:schemeClr>
            </a:gs>
            <a:gs pos="35000">
              <a:schemeClr val="accent2">
                <a:hueOff val="-1144123"/>
                <a:satOff val="0"/>
                <a:lumOff val="-10588"/>
                <a:alphaOff val="0"/>
                <a:tint val="37000"/>
                <a:satMod val="300000"/>
              </a:schemeClr>
            </a:gs>
            <a:gs pos="100000">
              <a:schemeClr val="accent2">
                <a:hueOff val="-1144123"/>
                <a:satOff val="0"/>
                <a:lumOff val="-1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Непосредственное решение 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167" y="3527516"/>
        <a:ext cx="2868749" cy="1314850"/>
      </dsp:txXfrm>
    </dsp:sp>
    <dsp:sp modelId="{349FFB7B-5F5A-4894-AF45-D8376082A0B5}">
      <dsp:nvSpPr>
        <dsp:cNvPr id="0" name=""/>
        <dsp:cNvSpPr/>
      </dsp:nvSpPr>
      <dsp:spPr>
        <a:xfrm>
          <a:off x="385446" y="1269936"/>
          <a:ext cx="2622379" cy="1437432"/>
        </a:xfrm>
        <a:prstGeom prst="roundRect">
          <a:avLst/>
        </a:prstGeom>
        <a:gradFill rotWithShape="0">
          <a:gsLst>
            <a:gs pos="0">
              <a:schemeClr val="accent2">
                <a:hueOff val="-1525497"/>
                <a:satOff val="0"/>
                <a:lumOff val="-14118"/>
                <a:alphaOff val="0"/>
                <a:tint val="50000"/>
                <a:satMod val="300000"/>
              </a:schemeClr>
            </a:gs>
            <a:gs pos="35000">
              <a:schemeClr val="accent2">
                <a:hueOff val="-1525497"/>
                <a:satOff val="0"/>
                <a:lumOff val="-14118"/>
                <a:alphaOff val="0"/>
                <a:tint val="37000"/>
                <a:satMod val="300000"/>
              </a:schemeClr>
            </a:gs>
            <a:gs pos="100000">
              <a:schemeClr val="accent2">
                <a:hueOff val="-1525497"/>
                <a:satOff val="0"/>
                <a:lumOff val="-1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Дискуссия, обобщение материала, выводы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616" y="1340106"/>
        <a:ext cx="2482039" cy="12970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3670B-F18D-43CB-9D45-9438D9C86F0E}">
      <dsp:nvSpPr>
        <dsp:cNvPr id="0" name=""/>
        <dsp:cNvSpPr/>
      </dsp:nvSpPr>
      <dsp:spPr>
        <a:xfrm>
          <a:off x="0" y="330882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5D8DE-E0E3-4F85-A8C4-CF6A25B70FCF}">
      <dsp:nvSpPr>
        <dsp:cNvPr id="0" name=""/>
        <dsp:cNvSpPr/>
      </dsp:nvSpPr>
      <dsp:spPr>
        <a:xfrm>
          <a:off x="2333059" y="330882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реального творческого процесса за счет создания проблемной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059" y="330882"/>
        <a:ext cx="5443804" cy="1399838"/>
      </dsp:txXfrm>
    </dsp:sp>
    <dsp:sp modelId="{F3D9D73A-9202-4240-86D5-70B3D6A1C708}">
      <dsp:nvSpPr>
        <dsp:cNvPr id="0" name=""/>
        <dsp:cNvSpPr/>
      </dsp:nvSpPr>
      <dsp:spPr>
        <a:xfrm>
          <a:off x="816572" y="1730721"/>
          <a:ext cx="3032973" cy="30329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953"/>
            <a:satOff val="22679"/>
            <a:lumOff val="27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C2F0-3D72-426C-9290-C0EA7AB8AAAD}">
      <dsp:nvSpPr>
        <dsp:cNvPr id="0" name=""/>
        <dsp:cNvSpPr/>
      </dsp:nvSpPr>
      <dsp:spPr>
        <a:xfrm>
          <a:off x="2333059" y="1730721"/>
          <a:ext cx="5443804" cy="3032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поисковая деятельность детей с усвоением готовых знаний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059" y="1730721"/>
        <a:ext cx="5443804" cy="1399833"/>
      </dsp:txXfrm>
    </dsp:sp>
    <dsp:sp modelId="{E13F303E-F774-42B7-8166-300CF7EBBAE5}">
      <dsp:nvSpPr>
        <dsp:cNvPr id="0" name=""/>
        <dsp:cNvSpPr/>
      </dsp:nvSpPr>
      <dsp:spPr>
        <a:xfrm>
          <a:off x="1633142" y="3130555"/>
          <a:ext cx="1399834" cy="13998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953"/>
            <a:satOff val="22679"/>
            <a:lumOff val="27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E6A7D-56A8-4ABC-963F-49FD974E704C}">
      <dsp:nvSpPr>
        <dsp:cNvPr id="0" name=""/>
        <dsp:cNvSpPr/>
      </dsp:nvSpPr>
      <dsp:spPr>
        <a:xfrm>
          <a:off x="2333059" y="3130555"/>
          <a:ext cx="5443804" cy="13998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проблемной ситуации под руководством педагога</a:t>
          </a:r>
        </a:p>
      </dsp:txBody>
      <dsp:txXfrm>
        <a:off x="2333059" y="3130555"/>
        <a:ext cx="5443804" cy="1399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971C-9217-44FC-872F-282F2C030307}">
      <dsp:nvSpPr>
        <dsp:cNvPr id="0" name=""/>
        <dsp:cNvSpPr/>
      </dsp:nvSpPr>
      <dsp:spPr>
        <a:xfrm>
          <a:off x="923779" y="0"/>
          <a:ext cx="5400600" cy="54006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3DE39A-F2AA-4505-A857-B3DFBD979985}">
      <dsp:nvSpPr>
        <dsp:cNvPr id="0" name=""/>
        <dsp:cNvSpPr/>
      </dsp:nvSpPr>
      <dsp:spPr>
        <a:xfrm>
          <a:off x="4092487" y="2177546"/>
          <a:ext cx="3581686" cy="1065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Поисковая деятельность детей стимулируется вопросами педагога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492" y="2229551"/>
        <a:ext cx="3477676" cy="961321"/>
      </dsp:txXfrm>
    </dsp:sp>
    <dsp:sp modelId="{8AA76D0D-9DD6-407B-B005-FA460CB68B30}">
      <dsp:nvSpPr>
        <dsp:cNvPr id="0" name=""/>
        <dsp:cNvSpPr/>
      </dsp:nvSpPr>
      <dsp:spPr>
        <a:xfrm>
          <a:off x="0" y="3487530"/>
          <a:ext cx="3587407" cy="10118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или инструкции не прилагаются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93" y="3536923"/>
        <a:ext cx="3488621" cy="913027"/>
      </dsp:txXfrm>
    </dsp:sp>
    <dsp:sp modelId="{D62BAFFB-E38E-4816-A909-29D8DF588EE3}">
      <dsp:nvSpPr>
        <dsp:cNvPr id="0" name=""/>
        <dsp:cNvSpPr/>
      </dsp:nvSpPr>
      <dsp:spPr>
        <a:xfrm>
          <a:off x="4104458" y="4286277"/>
          <a:ext cx="3811967" cy="1091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и способы действия не преподаются в готовом виде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759" y="4339578"/>
        <a:ext cx="3705365" cy="985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A4F0-6CF5-4D85-B7F5-37320380B536}">
      <dsp:nvSpPr>
        <dsp:cNvPr id="0" name=""/>
        <dsp:cNvSpPr/>
      </dsp:nvSpPr>
      <dsp:spPr>
        <a:xfrm>
          <a:off x="1859971" y="72001"/>
          <a:ext cx="2546865" cy="1183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25" y="106655"/>
        <a:ext cx="2477557" cy="1113861"/>
      </dsp:txXfrm>
    </dsp:sp>
    <dsp:sp modelId="{A245242E-FE2B-4B79-98B5-498C9483BE85}">
      <dsp:nvSpPr>
        <dsp:cNvPr id="0" name=""/>
        <dsp:cNvSpPr/>
      </dsp:nvSpPr>
      <dsp:spPr>
        <a:xfrm rot="3540024">
          <a:off x="3382555" y="2040043"/>
          <a:ext cx="1391097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00042" y="2118367"/>
        <a:ext cx="1156123" cy="234974"/>
      </dsp:txXfrm>
    </dsp:sp>
    <dsp:sp modelId="{7C2B5903-2FD6-4275-896F-AAC8D855DE7C}">
      <dsp:nvSpPr>
        <dsp:cNvPr id="0" name=""/>
        <dsp:cNvSpPr/>
      </dsp:nvSpPr>
      <dsp:spPr>
        <a:xfrm>
          <a:off x="3751250" y="3216539"/>
          <a:ext cx="2504502" cy="111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022" y="3249311"/>
        <a:ext cx="2438958" cy="1053376"/>
      </dsp:txXfrm>
    </dsp:sp>
    <dsp:sp modelId="{D6ED2A24-036E-4C5C-A1E3-A8E3620E834E}">
      <dsp:nvSpPr>
        <dsp:cNvPr id="0" name=""/>
        <dsp:cNvSpPr/>
      </dsp:nvSpPr>
      <dsp:spPr>
        <a:xfrm rot="10800000">
          <a:off x="2560396" y="3580188"/>
          <a:ext cx="1058537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677883" y="3658512"/>
        <a:ext cx="823563" cy="234974"/>
      </dsp:txXfrm>
    </dsp:sp>
    <dsp:sp modelId="{AE2E339A-B82D-4FC6-B64C-2F5FCF2D14A6}">
      <dsp:nvSpPr>
        <dsp:cNvPr id="0" name=""/>
        <dsp:cNvSpPr/>
      </dsp:nvSpPr>
      <dsp:spPr>
        <a:xfrm>
          <a:off x="190237" y="3216539"/>
          <a:ext cx="2237841" cy="111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009" y="3249311"/>
        <a:ext cx="2172297" cy="1053376"/>
      </dsp:txXfrm>
    </dsp:sp>
    <dsp:sp modelId="{E5108017-5126-4BA9-9BCF-053668DC52A3}">
      <dsp:nvSpPr>
        <dsp:cNvPr id="0" name=""/>
        <dsp:cNvSpPr/>
      </dsp:nvSpPr>
      <dsp:spPr>
        <a:xfrm rot="18022523">
          <a:off x="1546142" y="2040043"/>
          <a:ext cx="1331449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63629" y="2118367"/>
        <a:ext cx="1096475" cy="234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50B5-95B8-4025-B1F6-8AEF83F4F95B}">
      <dsp:nvSpPr>
        <dsp:cNvPr id="0" name=""/>
        <dsp:cNvSpPr/>
      </dsp:nvSpPr>
      <dsp:spPr>
        <a:xfrm>
          <a:off x="2341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вопрос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936" y="1985292"/>
        <a:ext cx="1711785" cy="1141189"/>
      </dsp:txXfrm>
    </dsp:sp>
    <dsp:sp modelId="{3A93F4D2-0327-41BC-A311-E0AE2792959D}">
      <dsp:nvSpPr>
        <dsp:cNvPr id="0" name=""/>
        <dsp:cNvSpPr/>
      </dsp:nvSpPr>
      <dsp:spPr>
        <a:xfrm>
          <a:off x="2570019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задача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614" y="1985292"/>
        <a:ext cx="1711785" cy="1141189"/>
      </dsp:txXfrm>
    </dsp:sp>
    <dsp:sp modelId="{A30D59F7-76EE-488D-81EE-B0B350F84336}">
      <dsp:nvSpPr>
        <dsp:cNvPr id="0" name=""/>
        <dsp:cNvSpPr/>
      </dsp:nvSpPr>
      <dsp:spPr>
        <a:xfrm>
          <a:off x="5137696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8291" y="1985292"/>
        <a:ext cx="1711785" cy="1141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89DF9-75C1-47F7-8054-CDBE83E9DF83}">
      <dsp:nvSpPr>
        <dsp:cNvPr id="0" name=""/>
        <dsp:cNvSpPr/>
      </dsp:nvSpPr>
      <dsp:spPr>
        <a:xfrm>
          <a:off x="0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99" y="342310"/>
        <a:ext cx="1305122" cy="1305122"/>
      </dsp:txXfrm>
    </dsp:sp>
    <dsp:sp modelId="{87999452-349D-42F5-96F4-5B79D9F66139}">
      <dsp:nvSpPr>
        <dsp:cNvPr id="0" name=""/>
        <dsp:cNvSpPr/>
      </dsp:nvSpPr>
      <dsp:spPr>
        <a:xfrm>
          <a:off x="1872208" y="432051"/>
          <a:ext cx="1070518" cy="107051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14105" y="841417"/>
        <a:ext cx="786724" cy="251786"/>
      </dsp:txXfrm>
    </dsp:sp>
    <dsp:sp modelId="{189D27A1-826C-4859-864E-B22DF7BFD9E3}">
      <dsp:nvSpPr>
        <dsp:cNvPr id="0" name=""/>
        <dsp:cNvSpPr/>
      </dsp:nvSpPr>
      <dsp:spPr>
        <a:xfrm>
          <a:off x="3024332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631" y="342310"/>
        <a:ext cx="1305122" cy="1305122"/>
      </dsp:txXfrm>
    </dsp:sp>
    <dsp:sp modelId="{145CC323-9993-4386-B30C-F8AB6332A0DE}">
      <dsp:nvSpPr>
        <dsp:cNvPr id="0" name=""/>
        <dsp:cNvSpPr/>
      </dsp:nvSpPr>
      <dsp:spPr>
        <a:xfrm>
          <a:off x="4896546" y="576067"/>
          <a:ext cx="1070518" cy="1070518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038443" y="796594"/>
        <a:ext cx="786724" cy="629464"/>
      </dsp:txXfrm>
    </dsp:sp>
    <dsp:sp modelId="{6745EB7E-A274-48AD-81A7-E4777FD70FB1}">
      <dsp:nvSpPr>
        <dsp:cNvPr id="0" name=""/>
        <dsp:cNvSpPr/>
      </dsp:nvSpPr>
      <dsp:spPr>
        <a:xfrm>
          <a:off x="6048675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974" y="342310"/>
        <a:ext cx="1305122" cy="13051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95A14-3F60-4A03-BC90-65B8F157D53B}">
      <dsp:nvSpPr>
        <dsp:cNvPr id="0" name=""/>
        <dsp:cNvSpPr/>
      </dsp:nvSpPr>
      <dsp:spPr>
        <a:xfrm>
          <a:off x="0" y="12805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AED84-9F82-4C8A-868B-5868D65B2957}">
      <dsp:nvSpPr>
        <dsp:cNvPr id="0" name=""/>
        <dsp:cNvSpPr/>
      </dsp:nvSpPr>
      <dsp:spPr>
        <a:xfrm>
          <a:off x="366787" y="121382"/>
          <a:ext cx="7335734" cy="49658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всесторонне развитой личности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028" y="145623"/>
        <a:ext cx="7287252" cy="448100"/>
      </dsp:txXfrm>
    </dsp:sp>
    <dsp:sp modelId="{21F74DF9-7FC3-42BE-A7A5-19A545DE431B}">
      <dsp:nvSpPr>
        <dsp:cNvPr id="0" name=""/>
        <dsp:cNvSpPr/>
      </dsp:nvSpPr>
      <dsp:spPr>
        <a:xfrm>
          <a:off x="0" y="1246660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65464"/>
              <a:satOff val="17009"/>
              <a:lumOff val="207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EEB67-C560-4C75-A59E-6867B1BAC911}">
      <dsp:nvSpPr>
        <dsp:cNvPr id="0" name=""/>
        <dsp:cNvSpPr/>
      </dsp:nvSpPr>
      <dsp:spPr>
        <a:xfrm>
          <a:off x="364582" y="1142536"/>
          <a:ext cx="7335734" cy="58441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5464"/>
                <a:satOff val="17009"/>
                <a:lumOff val="2075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65464"/>
                <a:satOff val="17009"/>
                <a:lumOff val="2075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65464"/>
                <a:satOff val="17009"/>
                <a:lumOff val="20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Усвоение учениками системы знаний и способов умственной практической деятельности;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111" y="1171065"/>
        <a:ext cx="7278676" cy="527357"/>
      </dsp:txXfrm>
    </dsp:sp>
    <dsp:sp modelId="{5DB03881-9CF2-47F0-AF9A-13F35458011B}">
      <dsp:nvSpPr>
        <dsp:cNvPr id="0" name=""/>
        <dsp:cNvSpPr/>
      </dsp:nvSpPr>
      <dsp:spPr>
        <a:xfrm>
          <a:off x="0" y="2608522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530929"/>
              <a:satOff val="34018"/>
              <a:lumOff val="415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D444-270E-495F-B32A-B18BC8574898}">
      <dsp:nvSpPr>
        <dsp:cNvPr id="0" name=""/>
        <dsp:cNvSpPr/>
      </dsp:nvSpPr>
      <dsp:spPr>
        <a:xfrm>
          <a:off x="364582" y="2283051"/>
          <a:ext cx="7335734" cy="78020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30929"/>
                <a:satOff val="34018"/>
                <a:lumOff val="4151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530929"/>
                <a:satOff val="34018"/>
                <a:lumOff val="4151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530929"/>
                <a:satOff val="34018"/>
                <a:lumOff val="415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интеллекта, познавательной самостоятельности и творческих способностей учащихся;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669" y="2321138"/>
        <a:ext cx="7259560" cy="704034"/>
      </dsp:txXfrm>
    </dsp:sp>
    <dsp:sp modelId="{C5FBC75B-2801-4B2C-B5F2-9A6F3F894595}">
      <dsp:nvSpPr>
        <dsp:cNvPr id="0" name=""/>
        <dsp:cNvSpPr/>
      </dsp:nvSpPr>
      <dsp:spPr>
        <a:xfrm>
          <a:off x="0" y="3922000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65464"/>
              <a:satOff val="17009"/>
              <a:lumOff val="207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E5BE8-E3BC-442C-9CE1-086EB101D8B3}">
      <dsp:nvSpPr>
        <dsp:cNvPr id="0" name=""/>
        <dsp:cNvSpPr/>
      </dsp:nvSpPr>
      <dsp:spPr>
        <a:xfrm>
          <a:off x="364582" y="3688639"/>
          <a:ext cx="7335734" cy="59625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5464"/>
                <a:satOff val="17009"/>
                <a:lumOff val="2075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65464"/>
                <a:satOff val="17009"/>
                <a:lumOff val="2075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65464"/>
                <a:satOff val="17009"/>
                <a:lumOff val="20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мотивов обучения, социальных, нравственных и познавательных процессов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689" y="3717746"/>
        <a:ext cx="7277520" cy="53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#1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#7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#8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#9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#5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#6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therreferats.allbest.ru/pedagogics/00888327_0.html" TargetMode="External"/><Relationship Id="rId2" Type="http://schemas.openxmlformats.org/officeDocument/2006/relationships/hyperlink" Target="https://nsportal.ru/detskiy-sad/raznoe/2019/11/17/prezentatsiya-tehnologiya-problemnogo-obucheniya-v-detskom-sa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27irbit.ru/upload/files/docs/sbornik_pedagogicheskie_t....pdf" TargetMode="External"/><Relationship Id="rId5" Type="http://schemas.openxmlformats.org/officeDocument/2006/relationships/hyperlink" Target="https://scienceforum.ru/2014/article/2014007302" TargetMode="External"/><Relationship Id="rId4" Type="http://schemas.openxmlformats.org/officeDocument/2006/relationships/hyperlink" Target="https://infourok.ru/tehnologiya-problemnogo-obucheniya-v-dou-2902646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648072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воспитания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4740" y="4653136"/>
            <a:ext cx="432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 135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Ковязина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Евгеньевна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проблемного обучения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125538"/>
          <a:ext cx="7993013" cy="511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определяющий область тех неизвестных закономерностей или способов действия, которые могут или должны быть раскрыты на основе усвоенных знаний и достигнутого уровня способов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212976"/>
            <a:ext cx="4136976" cy="3102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задача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7" y="1196752"/>
          <a:ext cx="8280474" cy="504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771800" y="3429000"/>
            <a:ext cx="5688632" cy="2260956"/>
            <a:chOff x="2771800" y="3429000"/>
            <a:chExt cx="5688632" cy="2260956"/>
          </a:xfrm>
        </p:grpSpPr>
        <p:sp>
          <p:nvSpPr>
            <p:cNvPr id="5" name="Прямоугольная выноска 4"/>
            <p:cNvSpPr/>
            <p:nvPr/>
          </p:nvSpPr>
          <p:spPr>
            <a:xfrm rot="10800000">
              <a:off x="2771800" y="3429000"/>
              <a:ext cx="5688632" cy="2260956"/>
            </a:xfrm>
            <a:prstGeom prst="wedgeRectCallout">
              <a:avLst>
                <a:gd name="adj1" fmla="val -24156"/>
                <a:gd name="adj2" fmla="val 7454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8" y="3443187"/>
              <a:ext cx="55446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Проблемная задача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 те задачи, в которых содержится определенная практическая или теоретическая трудность, требующая исследовательской активности, приводящей к решению. </a:t>
              </a:r>
            </a:p>
            <a:p>
              <a:pPr algn="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 педагогического обихода.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16086"/>
            <a:ext cx="734481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затруднение человека, возникающее в случае, когда он не может достичь цели известным ему способом, что побуждает его новый способ объяснения или действия.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08920"/>
            <a:ext cx="4994719" cy="3375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036503"/>
          <a:ext cx="7704410" cy="49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для успешного применения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94507" y="1432515"/>
          <a:ext cx="7704856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E1FBC-9D0C-45AA-8B61-741C8A93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540E1FBC-9D0C-45AA-8B61-741C8A93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0D4266-034C-407C-AB06-C9A32F5A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7F0D4266-034C-407C-AB06-C9A32F5A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ED2DF-DD8C-4555-8ED5-F2E452F74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>
                                            <p:graphicEl>
                                              <a:dgm id="{334ED2DF-DD8C-4555-8ED5-F2E452F74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52809-F3FA-4F97-9A8D-C0BBDB00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>
                                            <p:graphicEl>
                                              <a:dgm id="{F6A52809-F3FA-4F97-9A8D-C0BBDB00D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D27E3-BBE4-4338-92AC-A4070232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6D1D27E3-BBE4-4338-92AC-A4070232D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5C86A-8E68-4C1B-866C-68ECBB758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26E5C86A-8E68-4C1B-866C-68ECBB758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91CE2-1AAB-495E-93FE-ADAF8A0F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38291CE2-1AAB-495E-93FE-ADAF8A0FF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работы с использованием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9632" y="1268760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03648" y="1268760"/>
          <a:ext cx="73437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35832" y="1196752"/>
          <a:ext cx="6936432" cy="5365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самостоятельность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затраты для усвоения одного и того же объема знаний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познавательного интереса у воспитанников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управляемость познавательной деятельностью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личностного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меньшей степени чем другие типы обучения применимо при формировании практических умений и навыков;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творческих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мыслительных способностей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908720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можно сказать, что метод проблемного обучения является одним из важных направлений учебного процесса, потому что он способствует активизации познавательной деятельности детей, их учебным работам придает творческий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Проблемное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учит мыслить научно, диалектически, дает учащимся эталон научного поиска.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501008"/>
            <a:ext cx="3155504" cy="315550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nsportal.ru/detskiy-sad/raznoe/2019/11/17/prezentatsiya-tehnologiya-problemnogo-obucheniya-v-detskom-sadu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otherreferats.allbest.ru/pedagogics/00888327_0.html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infourok.ru/tehnologiya-problemnogo-obucheniya-v-dou-2902646.html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scienceforum.ru/2014/article/2014007302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http://ds27irbit.ru/upload/files/docs/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sbornik_pedagogicheskie_t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....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pdf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0865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412" y="1124744"/>
            <a:ext cx="7200800" cy="51845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«проблемного обучения»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технологии;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технологии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технологии;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технологии проблемного обучения;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при использовании технологии;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использованием технологии проблемного обучения;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Достоинства и недостатки применения технологии в ДОУ;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410" y="22385"/>
            <a:ext cx="8064896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«проблемного обучения»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259632" y="1246521"/>
          <a:ext cx="7704981" cy="480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924080" cy="4248472"/>
          </a:xfrm>
        </p:spPr>
      </p:pic>
      <p:sp>
        <p:nvSpPr>
          <p:cNvPr id="7" name="TextBox 6"/>
          <p:cNvSpPr txBox="1"/>
          <p:nvPr/>
        </p:nvSpPr>
        <p:spPr>
          <a:xfrm>
            <a:off x="592769" y="55450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(1859 – 1952)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5848" y="177281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мериканский психолог,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четырёх педагогов, определивших по решению ЮНЕСКО 1988 года, способ педагогического мышления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по-настоящему мыслящий, черпает из своих ошибок не меньше познания, чем из своих успехов.»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848872" cy="468052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не только результатов научного познания, но и самого пути, процесса получения этих результатов, формирование познавательной самостоятельности ученика, развитие его творческих способностей.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068960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549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творческого, диалектического мышления и способностей воспитанников, их творческих умений;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усвоение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 и навыков, добытых в ходе активного поиска и самостоятельного решения проблем;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активной творческой личности ребёнка, умеющего видеть, ставить и разрешать нестандартные проблемы.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573016"/>
            <a:ext cx="3507405" cy="30689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1125452"/>
          <a:ext cx="7776864" cy="532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6" y="1124744"/>
          <a:ext cx="820903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755576" y="1988840"/>
            <a:ext cx="3584759" cy="1015663"/>
            <a:chOff x="755576" y="1938247"/>
            <a:chExt cx="3584759" cy="10156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576" y="1988840"/>
              <a:ext cx="3584759" cy="9144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799" y="1938247"/>
              <a:ext cx="28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Проблемная ситуация находиться «в зоне ближайшего развития»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549"/>
            <a:ext cx="784887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15617" y="1484784"/>
          <a:ext cx="7920434" cy="475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942432" y="1628800"/>
          <a:ext cx="644599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7d99a5bde478a882c68ad1d636e7c2f0fe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Технология проблемного воспитания в ДОУ</vt:lpstr>
      <vt:lpstr>Содержание:</vt:lpstr>
      <vt:lpstr>Понятие «проблемного обучения»</vt:lpstr>
      <vt:lpstr>История возникновения технологии</vt:lpstr>
      <vt:lpstr>Цель технологии проблемного обучения</vt:lpstr>
      <vt:lpstr>Задачи технологии проблемного обучения</vt:lpstr>
      <vt:lpstr>Концептуальная основа технологии</vt:lpstr>
      <vt:lpstr>Особенности технологии проблемного обучения</vt:lpstr>
      <vt:lpstr>Принципы технологии проблемного обучения</vt:lpstr>
      <vt:lpstr>Формы организации проблемного обучения в ДОУ</vt:lpstr>
      <vt:lpstr>Проблемный вопрос</vt:lpstr>
      <vt:lpstr>Проблемная задача</vt:lpstr>
      <vt:lpstr>Проблемная ситуация</vt:lpstr>
      <vt:lpstr>Функции технологии</vt:lpstr>
      <vt:lpstr>Педагогические условия для успешного применения технологии</vt:lpstr>
      <vt:lpstr>Алгоритмы работы с использованием технологии</vt:lpstr>
      <vt:lpstr>Достоинства и недостатки технологии</vt:lpstr>
      <vt:lpstr>Вывод</vt:lpstr>
      <vt:lpstr>Информационные ресурсы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Розовые ромбы</dc:title>
  <dc:creator>obstinate</dc:creator>
  <dc:description>Шаблон презентации с сайта https://presentation-creation.ru/</dc:description>
  <cp:lastModifiedBy>Ксюша</cp:lastModifiedBy>
  <cp:revision>1286</cp:revision>
  <dcterms:created xsi:type="dcterms:W3CDTF">2018-02-25T09:09:00Z</dcterms:created>
  <dcterms:modified xsi:type="dcterms:W3CDTF">2025-03-29T11:31:36Z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904E88CB85D44C29801C817FB35C4B32_12</vt:lpwstr>
  </property>
  <property fmtid="{D5CDD505-2E9C-101B-9397-08002B2CF9AE}" pid="3" name="KSOProductBuildVer">
    <vt:lpwstr>1049-12.2.0.20326</vt:lpwstr>
  </property>
</Properties>
</file>