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3" r:id="rId10"/>
    <p:sldId id="267" r:id="rId11"/>
    <p:sldId id="268" r:id="rId12"/>
    <p:sldId id="270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BCB916-4DF4-41D3-B6D8-25AA28AB1C9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2590BC-8DCA-4F87-8048-A5F386410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071942"/>
            <a:ext cx="6172200" cy="166157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 к уроку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Окружающего мира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классе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программе «Школа России».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Семейные поколения. Моя семья в прошлом и настоящем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Лукьянова Тамара Николаевна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643578"/>
            <a:ext cx="7406640" cy="857256"/>
          </a:xfrm>
        </p:spPr>
        <p:txBody>
          <a:bodyPr>
            <a:normAutofit lnSpcReduction="10000"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Кузедеевская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Новокузнецкого округа, п. Кузедеево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2025 год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s://tatarstan.ru/file/news/821_n197619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6143668" cy="345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– это</a:t>
            </a:r>
            <a:r>
              <a:rPr lang="ru-RU" sz="2000" dirty="0" smtClean="0"/>
              <a:t>… </a:t>
            </a:r>
            <a:r>
              <a:rPr lang="ru-RU" sz="2800" dirty="0" smtClean="0"/>
              <a:t>(</a:t>
            </a:r>
            <a:r>
              <a:rPr lang="ru-RU" sz="2000" dirty="0" smtClean="0"/>
              <a:t>приведи свои примеры</a:t>
            </a:r>
            <a:r>
              <a:rPr lang="ru-RU" dirty="0" smtClean="0"/>
              <a:t>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7254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День семьи, любви и верности в России</a:t>
            </a:r>
            <a:r>
              <a:rPr lang="ru-RU" dirty="0" smtClean="0"/>
              <a:t>  (8 июля)</a:t>
            </a:r>
            <a:endParaRPr lang="ru-RU" dirty="0"/>
          </a:p>
        </p:txBody>
      </p:sp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65" y="1071547"/>
            <a:ext cx="5786453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задание : «Наши проекты. Проект «Моя семья».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428736"/>
            <a:ext cx="7239019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зовут твоих дедушку и бабушку?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Какие обязанности ты выполняешь дома?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С кем интересней в семье? Почему?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Чем радуешь родителей?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Чем огорчаешь родителей?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Как называют тебя дома ласково?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Что вам нравится дома?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Почему важно в семье любить друг друга?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Как вести себя, когда провинился?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Какое чувство должно всегда жить в семье?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Кто тебя понимает лучше всех?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https://fsd.multiurok.ru/html/2018/03/30/s_5abdd3c29b9cd/img_s873097_1_4.jpg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sun9-67.userapi.com/s/v1/ig2/keRiL-cjPsugBeQS82XDvPdwYl7p-zTjCtTxEoHrEP1ESt6KhKY2K3nZhnFQ75HZ3_j9r48ng3z5iM7WbaQBRq0k.jpg?quality=95&amp;as=32x32,48x48,72x72,108x108,160x160,240x240,360x360,480x480,540x540,640x640,720x720,1080x1080,1280x1280,1440x1440,2048x2048&amp;from=bu&amp;u=gsqhZHkcNN6tJx45gph7Lz1LBAsgfdoQuGyVp9zV1j0&amp;cs=604x604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https://r1.nubex.ru/s2630-a74/f1628_56/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Загадки%20о%20семье%20и%20дружбе.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семья?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357718" cy="4905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группа людей, которые живут вместе и заботятся друг о друге. Обычно семья состоит из родителей (мамы и папы) и их детей. Семьи могут быть разными: некоторые состоят только из родителей и детей, а некоторые включают в себя и других родственников, таких как бабушки, дедушки, тети и дяди. В семье люди делят радости и трудности, помогают друг другу и проводят время вместе.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artdecory.ru/pictures/full_005830xjduoqpxjjmmfu99.jpg&amp;t=1&amp;bs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8322" y="3357562"/>
            <a:ext cx="375567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родные, с кем живёте,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дядя или тётя,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Непременно вам друзья,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вы — одна…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924724"/>
            <a:ext cx="5357850" cy="293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003232" cy="21585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Слово это тёплое сердце согревает,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без слова этого жизни не бывает.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Утром, днём и вечером я твержу упрямо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слово вечное, ласковое —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5232362" cy="2943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Отгадай загадки!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4429156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Ты сильный и смелый,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самый большой,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Ругаешь — по делу,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хвалишь — с душой!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друг самый лучший,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защитишь,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надо — научишь,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шалость простишь.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рядом шагаю,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руку держусь!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Тебе подражаю,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Тобою горжусь.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кого эта загадка,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Ну, конечно же, про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3116"/>
            <a:ext cx="3845069" cy="276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98080" cy="796908"/>
          </a:xfrm>
        </p:spPr>
        <p:txBody>
          <a:bodyPr/>
          <a:lstStyle/>
          <a:p>
            <a:r>
              <a:rPr lang="ru-RU" dirty="0" smtClean="0"/>
              <a:t>Отгадай загадки!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071546"/>
            <a:ext cx="5493846" cy="2928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Испечёт для нас пирог,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Сварит к завтраку творог,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журнал свой прочитает,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всегда всё успевает.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 ком сейчас спросили,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Добрых слов наговорили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505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thumbs.dreamstime.com/b/%D0%BF%D0%B5%D1%80%D1%81%D0%BE%D0%BD%D0%B0%D0%B6-%D0%BC%D1%83%D0%BB%D1%8C%D1%82%D1%84%D0%B8%D0%BB%D1%8C%D0%BC%D0%B0-%D0%B1%D0%B0%D0%B1%D1%83%D1%88%D0%BA%D0%B8-%D1%81%D1%87%D0%B0%D1%81%D1%82%D0%BB%D0%B8%D0%B2%D1%8B%D0%B9-%D0%B4%D0%B5%D0%BD%D1%8C-%D0%B1%D0%B0%D0%B1%D1%83%D1%88%D0%B5%D0%BA-%D0%B8-%D0%B4%D0%B5%D0%B4%D1%83%D1%88%D0%B5%D0%BA-199516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4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653206"/>
            <a:ext cx="3857620" cy="3204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Отгадай загадку!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4857784" cy="40005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всю жизнь работал,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Окружал заботой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Внуков, бабушку, детей,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Уважал простых людей?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пенсии уж много лет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Нестареющий наш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87072"/>
            <a:ext cx="3786182" cy="317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загадки!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428736"/>
            <a:ext cx="5208094" cy="23574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Я у мамы не один,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неё ещё есть сын,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Рядом с ним я маловат,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меня он — старший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301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000240"/>
            <a:ext cx="2462071" cy="443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загадки!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428736"/>
            <a:ext cx="5208094" cy="23574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Мама с папой говорят,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теперь я — старший брат,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 куколка в коляске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Плачет от ужасной тряски?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ванной ползунков гора!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Брату кто она?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0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2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4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6" name="AutoShape 1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8" name="AutoShape 18" descr="https://i.pinimg.com/originals/c2/aa/1c/c2aa1c6c1f72854b1c0a9c06557a16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80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82" name="Picture 22" descr="Очаровательные детские куклы Reborn Sue-sue, 22 дюйма, ручная работа, окрашенные принцессы, малыш с корнями волос, куклы, игруш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357562"/>
            <a:ext cx="3727738" cy="311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201</TotalTime>
  <Words>241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 к уроку Окружающего мира в 1 классе по программе «Школа России».  Тема: «Семейные поколения. Моя семья в прошлом и настоящем » Учитель: Лукьянова Тамара Николаевна</vt:lpstr>
      <vt:lpstr>Что такое семья?</vt:lpstr>
      <vt:lpstr>Отгадай загадки!</vt:lpstr>
      <vt:lpstr>Отгадай загадки!</vt:lpstr>
      <vt:lpstr>Отгадай загадки!</vt:lpstr>
      <vt:lpstr>Отгадай загадки!</vt:lpstr>
      <vt:lpstr>Отгадай загадку!</vt:lpstr>
      <vt:lpstr>Отгадай загадки!</vt:lpstr>
      <vt:lpstr>Отгадай загадки!</vt:lpstr>
      <vt:lpstr>Семья – это… (приведи свои примеры )</vt:lpstr>
      <vt:lpstr>День семьи, любви и верности в России  (8 июля)</vt:lpstr>
      <vt:lpstr>Домашнее задание : «Наши проекты. Проект «Моя семья».</vt:lpstr>
      <vt:lpstr>Слайд 13</vt:lpstr>
      <vt:lpstr>Список источников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«Школа России» Окружающий мир 1 класс Тема: «Как живёт моя семья». Учитель: Делова Ирина Анатольевна</dc:title>
  <dc:creator>мама и папа</dc:creator>
  <cp:lastModifiedBy>Тамара</cp:lastModifiedBy>
  <cp:revision>20</cp:revision>
  <dcterms:created xsi:type="dcterms:W3CDTF">2017-04-21T11:41:33Z</dcterms:created>
  <dcterms:modified xsi:type="dcterms:W3CDTF">2025-03-11T07:21:31Z</dcterms:modified>
</cp:coreProperties>
</file>