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79" r:id="rId9"/>
    <p:sldId id="277" r:id="rId10"/>
    <p:sldId id="278" r:id="rId11"/>
    <p:sldId id="280" r:id="rId12"/>
    <p:sldId id="266" r:id="rId13"/>
    <p:sldId id="274" r:id="rId14"/>
    <p:sldId id="272" r:id="rId15"/>
    <p:sldId id="270" r:id="rId16"/>
    <p:sldId id="275" r:id="rId17"/>
    <p:sldId id="271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7C8457B-AF8E-450E-921B-7050E771F74A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E65C66-C3AF-4B11-A731-876E90DA27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536" y="158478"/>
            <a:ext cx="8095330" cy="274042"/>
          </a:xfrm>
        </p:spPr>
        <p:txBody>
          <a:bodyPr>
            <a:noAutofit/>
          </a:bodyPr>
          <a:lstStyle/>
          <a:p>
            <a:r>
              <a:rPr lang="ru-RU" sz="1400" b="1" i="1" dirty="0">
                <a:solidFill>
                  <a:schemeClr val="tx1"/>
                </a:solidFill>
                <a:effectLst/>
              </a:rPr>
              <a:t>муниципальное бюджетное дошкольное образовательное учреждение      </a:t>
            </a:r>
            <a:r>
              <a:rPr lang="ru-RU" sz="1400" b="1" i="1" dirty="0" err="1">
                <a:solidFill>
                  <a:schemeClr val="tx1"/>
                </a:solidFill>
                <a:effectLst/>
              </a:rPr>
              <a:t>МБДОУ</a:t>
            </a:r>
            <a:r>
              <a:rPr lang="ru-RU" sz="1400" b="1" i="1" dirty="0">
                <a:solidFill>
                  <a:schemeClr val="tx1"/>
                </a:solidFill>
                <a:effectLst/>
              </a:rPr>
              <a:t> д/с № 102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0" y="1700808"/>
            <a:ext cx="5738912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5536" y="404664"/>
            <a:ext cx="82089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 </a:t>
            </a:r>
          </a:p>
          <a:p>
            <a:pPr algn="ctr"/>
            <a:endParaRPr lang="ru-RU" b="1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средней  группе</a:t>
            </a:r>
          </a:p>
          <a:p>
            <a:pPr algn="ctr"/>
            <a:r>
              <a:rPr lang="ru-RU" sz="2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ТЕМУ:</a:t>
            </a:r>
          </a:p>
          <a:p>
            <a:pPr algn="r"/>
            <a:endParaRPr lang="ru-RU" sz="2800" b="1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«ЗИМУЮЩИЕ </a:t>
            </a:r>
          </a:p>
          <a:p>
            <a:pPr algn="ctr"/>
            <a:r>
              <a:rPr lang="ru-RU" sz="32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ПТИЦЫ</a:t>
            </a:r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13223" y="4115976"/>
            <a:ext cx="35429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2000" b="1" i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</a:rPr>
              <a:t>Подготовила: воспитатель</a:t>
            </a:r>
          </a:p>
          <a:p>
            <a:pPr algn="ctr"/>
            <a:r>
              <a:rPr lang="ru-RU" sz="2000" b="1" i="1" dirty="0" err="1">
                <a:solidFill>
                  <a:schemeClr val="bg2">
                    <a:lumMod val="10000"/>
                  </a:schemeClr>
                </a:solidFill>
              </a:rPr>
              <a:t>Анцыбор</a:t>
            </a: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</a:rPr>
              <a:t> Анна Сергеевна.</a:t>
            </a:r>
          </a:p>
          <a:p>
            <a:pPr algn="ctr"/>
            <a:endParaRPr lang="ru-RU" sz="2000" b="1" i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ru-RU" sz="2000" b="1" i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ru-RU" sz="2000" b="1" i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</a:rPr>
              <a:t>Январь 2025 г.</a:t>
            </a:r>
          </a:p>
        </p:txBody>
      </p:sp>
    </p:spTree>
    <p:extLst>
      <p:ext uri="{BB962C8B-B14F-4D97-AF65-F5344CB8AC3E}">
        <p14:creationId xmlns:p14="http://schemas.microsoft.com/office/powerpoint/2010/main" val="421132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1124728" y="764704"/>
            <a:ext cx="1440160" cy="8354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116632"/>
            <a:ext cx="4421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Беседа «Зимующие птицы»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4" y="548680"/>
            <a:ext cx="4576054" cy="6101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8047" y="1338903"/>
            <a:ext cx="6091951" cy="456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04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76672" y="620688"/>
            <a:ext cx="8082390" cy="576064"/>
          </a:xfrm>
        </p:spPr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</a:rPr>
              <a:t>Оформление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познавательно-развивающей среды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7878" y="1895568"/>
            <a:ext cx="5403211" cy="405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40968"/>
            <a:ext cx="4734271" cy="355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5144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597936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Художественно-эстетическое развитие:</a:t>
            </a:r>
          </a:p>
          <a:p>
            <a:pPr algn="r"/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«Кормушка для птиц» Конструирование</a:t>
            </a:r>
          </a:p>
          <a:p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r">
              <a:buNone/>
            </a:pPr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«Снегири»(лепка)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" b="6722"/>
          <a:stretch/>
        </p:blipFill>
        <p:spPr>
          <a:xfrm>
            <a:off x="4283968" y="980728"/>
            <a:ext cx="4539318" cy="227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498">
            <a:off x="54182" y="526413"/>
            <a:ext cx="3994381" cy="3182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3538753"/>
            <a:ext cx="221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Конструирование</a:t>
            </a:r>
          </a:p>
          <a:p>
            <a:r>
              <a:rPr lang="ru-RU" dirty="0"/>
              <a:t> « Птицы на ветке»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17651"/>
            <a:ext cx="4572000" cy="304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85084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0380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963488"/>
            <a:ext cx="6923112" cy="963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Аппликация «Зимующие птицы в кормушке»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27003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1062220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" y="694432"/>
            <a:ext cx="278431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84" y="3212976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620688"/>
            <a:ext cx="3581120" cy="322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67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003232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/>
              <a:t>Создание папки с  картинками на тему:</a:t>
            </a:r>
            <a:br>
              <a:rPr lang="ru-RU" sz="2400" b="1" dirty="0"/>
            </a:br>
            <a:r>
              <a:rPr lang="ru-RU" sz="2400" b="1" dirty="0"/>
              <a:t>«Чем кормить птиц зимой»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111" y="3760756"/>
            <a:ext cx="3951256" cy="296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6" y="601786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56" y="3728142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6600"/>
            <a:ext cx="4092455" cy="306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78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6544" y="152400"/>
            <a:ext cx="8400256" cy="468288"/>
          </a:xfrm>
        </p:spPr>
        <p:txBody>
          <a:bodyPr/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3 этап: заключительный: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6544" y="404664"/>
            <a:ext cx="8400256" cy="6264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b="1" i="1" u="sng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b="1" i="1" u="sng" dirty="0">
                <a:solidFill>
                  <a:schemeClr val="bg2">
                    <a:lumMod val="10000"/>
                  </a:schemeClr>
                </a:solidFill>
              </a:rPr>
              <a:t>ПРОДУКТ    ПРОЕКТНОЙ    ДЕЯТЕЛЬНОСТИ</a:t>
            </a:r>
          </a:p>
          <a:p>
            <a:pPr>
              <a:buFontTx/>
              <a:buChar char="-"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6120301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Работа с родителями: Изготовление кормушек.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92" y="1332322"/>
            <a:ext cx="6422860" cy="4817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962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772" y="159147"/>
            <a:ext cx="7943297" cy="331440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</a:rPr>
              <a:t>Выставка работ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157951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Лепка «Снегири»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5647" y="3377980"/>
            <a:ext cx="414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Конструирование  «Птицы на ветке»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76" y="3881776"/>
            <a:ext cx="4535487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5895728"/>
            <a:ext cx="3962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Аппликация </a:t>
            </a:r>
          </a:p>
          <a:p>
            <a:pPr algn="ctr"/>
            <a:r>
              <a:rPr lang="ru-RU" dirty="0"/>
              <a:t>« Зимующие птицы на кормушке»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55189" y="6344460"/>
            <a:ext cx="3706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Конструирование «Скворечник»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02237"/>
            <a:ext cx="4392488" cy="2921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6" y="3562646"/>
            <a:ext cx="3293751" cy="246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11" y="487776"/>
            <a:ext cx="356076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05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1219200"/>
            <a:ext cx="8229600" cy="1219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-Консультация для родителей «Покорми птиц зимой»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(Приложение)</a:t>
            </a:r>
          </a:p>
          <a:p>
            <a:pPr marL="0" indent="0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-Работа с родителями «Поможем птицам зимой»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(изготовление кормушек для птиц)</a:t>
            </a:r>
          </a:p>
        </p:txBody>
      </p:sp>
    </p:spTree>
    <p:extLst>
      <p:ext uri="{BB962C8B-B14F-4D97-AF65-F5344CB8AC3E}">
        <p14:creationId xmlns:p14="http://schemas.microsoft.com/office/powerpoint/2010/main" val="3164692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b="1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8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ПРИЛОЖЕНИЕ:</a:t>
            </a:r>
          </a:p>
        </p:txBody>
      </p:sp>
    </p:spTree>
    <p:extLst>
      <p:ext uri="{BB962C8B-B14F-4D97-AF65-F5344CB8AC3E}">
        <p14:creationId xmlns:p14="http://schemas.microsoft.com/office/powerpoint/2010/main" val="4293692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-675456"/>
            <a:ext cx="8229600" cy="12192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4753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Приучите птиц в мороз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К своему окну,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Чтоб без песен не пришлось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Нам встречать весну.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А . Яшин</a:t>
            </a:r>
          </a:p>
          <a:p>
            <a:pPr marL="0" indent="0">
              <a:buNone/>
            </a:pP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Нет на земле такого уголка, где бы нельзя было встретить птиц. Часто мы не замечаем этих маленьких пернатых, но, познакомившись с ними поближе, мы понимаем, что они делают очень много полезного. Значение птиц в природе и для человека велико и многообразно. К сожалению, с лица Земли полностью исчезло 94 вида птиц, а еще 187 видов птиц находится в Красной книге. Много птиц погибает во время зимней бескормицы, которая начинается с появлением устойчивого снежного покрова, от голода. Зима - суровое время года, а для птиц самая тяжелая пора. Холод птицам не страшен, им страшен голод. В поисках пищи многие птицы жмутся к человеческому жилью. Регулярная ежедневная зимняя подкормка птиц может спасти довольно много птичьих жизней, а помочь птицам выжить могут только люди. Привлечение детей к оказанию помощи зимующим птицам является мощным воспитательным фактором в развитии экологического сознания, таких человеческих качеств, как забота о братьях наших меньших, сопереживание, сочувствие. Привлечение родителей к участию в проектной деятельности (изготовление кормушек, приобретение корма для птиц) способствует укреплению детско-взрослого сообщества (педагоги – дети – родители). Кроме того,  дошкольный возраст является благоприятным для организации проектной деятельности. Таким образом, включение в содержание образовательной деятельности в средней группе проекта «Зимующие птицы» можно считать своевременным и актуальным.</a:t>
            </a:r>
          </a:p>
        </p:txBody>
      </p:sp>
    </p:spTree>
    <p:extLst>
      <p:ext uri="{BB962C8B-B14F-4D97-AF65-F5344CB8AC3E}">
        <p14:creationId xmlns:p14="http://schemas.microsoft.com/office/powerpoint/2010/main" val="6967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522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61932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29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Проблема: 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bg2">
                    <a:lumMod val="10000"/>
                  </a:schemeClr>
                </a:solidFill>
              </a:rPr>
              <a:t>Как помочь пернатым друзьям зимой?</a:t>
            </a:r>
          </a:p>
          <a:p>
            <a:pPr marL="0" indent="0" algn="ctr">
              <a:buNone/>
            </a:pPr>
            <a:r>
              <a:rPr lang="ru-RU" sz="29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Гипотеза:</a:t>
            </a:r>
          </a:p>
          <a:p>
            <a:pPr marL="0" indent="0">
              <a:buNone/>
            </a:pPr>
            <a:r>
              <a:rPr lang="ru-RU" sz="29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900" dirty="0">
                <a:solidFill>
                  <a:schemeClr val="bg2">
                    <a:lumMod val="10000"/>
                  </a:schemeClr>
                </a:solidFill>
              </a:rPr>
              <a:t>Если постоянно подкармливать зимующих птиц и тем самым помочь им пережить холодный период года, когда птицам сложно добывать корм из–под снега, то можно сохранить их численность.</a:t>
            </a:r>
          </a:p>
          <a:p>
            <a:pPr marL="0" indent="0" algn="ctr">
              <a:buNone/>
            </a:pPr>
            <a:r>
              <a:rPr lang="ru-RU" sz="29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: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bg2">
                    <a:lumMod val="10000"/>
                  </a:schemeClr>
                </a:solidFill>
              </a:rPr>
              <a:t> Обогатить и расширить знания и представления участников проекта о птицах, особенностях образа их жизни, повадках птиц, о роли человека в жизни зимующих птиц.</a:t>
            </a:r>
          </a:p>
          <a:p>
            <a:pPr marL="0" indent="0" algn="ctr">
              <a:buNone/>
            </a:pPr>
            <a:r>
              <a:rPr lang="ru-RU" sz="29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: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bg2">
                    <a:lumMod val="10000"/>
                  </a:schemeClr>
                </a:solidFill>
              </a:rPr>
              <a:t>-Воспитание у детей бережного отношения к природе через проявление заботы о птицах: подкормка птиц зимой, изготовление кормушек.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bg2">
                    <a:lumMod val="10000"/>
                  </a:schemeClr>
                </a:solidFill>
              </a:rPr>
              <a:t>-Активизировать и расширять словарь по теме, развивать связную речь детей, совершенствовать уровень накопленных знаний о взаимодействии людей и птиц в зимнее время.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bg2">
                    <a:lumMod val="10000"/>
                  </a:schemeClr>
                </a:solidFill>
              </a:rPr>
              <a:t>-Привлечение родителей к совместной деятельности с детьми и педагогом.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bg2">
                    <a:lumMod val="10000"/>
                  </a:schemeClr>
                </a:solidFill>
              </a:rPr>
              <a:t>-Формирование экологически грамотного поведения детей по отношению к живому, чувство ответственности за их состояние и стремление помогать птицам в зимних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58930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63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проекта: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информационно - творческий</a:t>
            </a:r>
          </a:p>
          <a:p>
            <a:pPr marL="0" indent="0">
              <a:buNone/>
            </a:pPr>
            <a:endParaRPr lang="ru-RU" sz="1600" b="1" i="1" u="sng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1600" b="1" i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проекта: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воспитатели, дети и их родители.</a:t>
            </a:r>
          </a:p>
          <a:p>
            <a:pPr marL="0" indent="0">
              <a:buNone/>
            </a:pPr>
            <a:endParaRPr lang="ru-RU" sz="1600" b="1" i="1" u="sng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1600" b="1" i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деятельности: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игровая, познавательная, продуктивная, работа с родителями</a:t>
            </a:r>
          </a:p>
          <a:p>
            <a:pPr marL="0" indent="0">
              <a:buNone/>
            </a:pP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600" b="1" i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Ожидаемые результаты реализации проекта:</a:t>
            </a:r>
          </a:p>
          <a:p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Создание необходимых условий по формированию у дошкольников целостного представления о жизни зимующих птиц.</a:t>
            </a:r>
          </a:p>
          <a:p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 Заинтересованность детей совместно с родителями в заботе о птицах, желание помогать им в зимний период (изготовление кормушек, подкормка птиц зимой). Развитие у детей любознательности, творческих способностей, познавательной активности, коммуникативных навыков.</a:t>
            </a:r>
          </a:p>
          <a:p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 Активное участие родителей в реализации проекта.</a:t>
            </a:r>
          </a:p>
          <a:p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Формирование у детей и взрослых определенной системы природоведческих знаний, позволяющей осознать единство всей природы и место человека в ней.</a:t>
            </a:r>
          </a:p>
        </p:txBody>
      </p:sp>
    </p:spTree>
    <p:extLst>
      <p:ext uri="{BB962C8B-B14F-4D97-AF65-F5344CB8AC3E}">
        <p14:creationId xmlns:p14="http://schemas.microsoft.com/office/powerpoint/2010/main" val="1661750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bg2">
                    <a:lumMod val="10000"/>
                  </a:schemeClr>
                </a:solidFill>
              </a:rPr>
              <a:t>1 этап: подготовительный: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-определение цели проекта;</a:t>
            </a:r>
          </a:p>
          <a:p>
            <a:pPr marL="0" indent="0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- планирование предстоящей деятельности, направленной на реализацию проекта.</a:t>
            </a:r>
          </a:p>
          <a:p>
            <a:pPr marL="0" indent="0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- практическая работа по подготовке необходимых материалов, наглядностей, игр,  обогащение предметно-развивающей среды; </a:t>
            </a:r>
          </a:p>
          <a:p>
            <a:pPr marL="0" indent="0"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8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4029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bg2">
                    <a:lumMod val="10000"/>
                  </a:schemeClr>
                </a:solidFill>
              </a:rPr>
              <a:t>2 этап: основной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15272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Беседы:</a:t>
            </a:r>
          </a:p>
          <a:p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«Что ты знаешь о птицах?»</a:t>
            </a:r>
          </a:p>
          <a:p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«Зимующие и перелетные птицы»</a:t>
            </a:r>
          </a:p>
          <a:p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«Птичья столовая»</a:t>
            </a:r>
          </a:p>
          <a:p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«Как мы можем помочь птицам зимой»</a:t>
            </a:r>
          </a:p>
          <a:p>
            <a:pPr marL="0" indent="0">
              <a:buNone/>
            </a:pPr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Чтение:</a:t>
            </a:r>
          </a:p>
          <a:p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С.Есенин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«Поет зима-аукает»</a:t>
            </a:r>
          </a:p>
          <a:p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В.Бианки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«Птичий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год:зима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»</a:t>
            </a:r>
          </a:p>
          <a:p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М.Н.Богданова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« Домашний воробей»</a:t>
            </a:r>
          </a:p>
          <a:p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08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02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5785" y="116632"/>
            <a:ext cx="8531015" cy="648072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Трудовая деятельность:</a:t>
            </a:r>
          </a:p>
          <a:p>
            <a:pPr>
              <a:buFontTx/>
              <a:buChar char="-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«Кормление птиц.»</a:t>
            </a:r>
          </a:p>
          <a:p>
            <a:pPr>
              <a:buFontTx/>
              <a:buChar char="-"/>
            </a:pPr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89" y="2546320"/>
            <a:ext cx="8663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Наблюдение </a:t>
            </a:r>
          </a:p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на прогулке: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5" y="908720"/>
            <a:ext cx="2592288" cy="1944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91" y="692696"/>
            <a:ext cx="2840589" cy="21304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2696"/>
            <a:ext cx="2880320" cy="21602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41" y="3284984"/>
            <a:ext cx="2554509" cy="340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19214"/>
            <a:ext cx="216023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10" y="3021631"/>
            <a:ext cx="2789802" cy="371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19213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2920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2209" y="836712"/>
            <a:ext cx="10803076" cy="1008112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E4E9EF">
                    <a:lumMod val="10000"/>
                  </a:srgbClr>
                </a:solidFill>
                <a:effectLst/>
                <a:ea typeface="+mn-ea"/>
                <a:cs typeface="+mn-cs"/>
              </a:rPr>
              <a:t>Настольные игры:</a:t>
            </a:r>
            <a:br>
              <a:rPr lang="ru-RU" sz="1800" dirty="0">
                <a:solidFill>
                  <a:srgbClr val="E4E9EF">
                    <a:lumMod val="10000"/>
                  </a:srgbClr>
                </a:solidFill>
                <a:effectLst/>
                <a:ea typeface="+mn-ea"/>
                <a:cs typeface="+mn-cs"/>
              </a:rPr>
            </a:br>
            <a:r>
              <a:rPr lang="ru-RU" sz="1800" dirty="0">
                <a:solidFill>
                  <a:srgbClr val="E4E9EF">
                    <a:lumMod val="10000"/>
                  </a:srgbClr>
                </a:solidFill>
                <a:effectLst/>
                <a:ea typeface="+mn-ea"/>
                <a:cs typeface="+mn-cs"/>
              </a:rPr>
              <a:t>«Зимующие птицы. Найди тень»</a:t>
            </a:r>
            <a:br>
              <a:rPr lang="ru-RU" sz="1800" dirty="0">
                <a:solidFill>
                  <a:srgbClr val="E4E9EF">
                    <a:lumMod val="10000"/>
                  </a:srgbClr>
                </a:solidFill>
                <a:effectLst/>
                <a:ea typeface="+mn-ea"/>
                <a:cs typeface="+mn-cs"/>
              </a:rPr>
            </a:br>
            <a:r>
              <a:rPr lang="ru-RU" sz="1800" dirty="0">
                <a:solidFill>
                  <a:srgbClr val="E4E9EF">
                    <a:lumMod val="10000"/>
                  </a:srgbClr>
                </a:solidFill>
                <a:effectLst/>
                <a:ea typeface="+mn-ea"/>
                <a:cs typeface="+mn-cs"/>
              </a:rPr>
              <a:t>«Собери картину «Птицы»»</a:t>
            </a:r>
            <a:br>
              <a:rPr lang="ru-RU" sz="1800" dirty="0">
                <a:solidFill>
                  <a:srgbClr val="E4E9EF">
                    <a:lumMod val="10000"/>
                  </a:srgbClr>
                </a:solidFill>
                <a:effectLst/>
                <a:ea typeface="+mn-ea"/>
                <a:cs typeface="+mn-cs"/>
              </a:rPr>
            </a:br>
            <a:br>
              <a:rPr lang="ru-RU" sz="18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br>
              <a:rPr lang="ru-RU" sz="1800" dirty="0">
                <a:solidFill>
                  <a:prstClr val="black"/>
                </a:solidFill>
                <a:effectLst/>
                <a:ea typeface="+mn-ea"/>
                <a:cs typeface="+mn-cs"/>
              </a:rPr>
            </a:b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" y="188640"/>
            <a:ext cx="2533005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03" y="1035746"/>
            <a:ext cx="1910613" cy="2546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3331"/>
            <a:ext cx="2592823" cy="3461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35746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54176" y="3429000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Викторина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2542" y="4309647"/>
            <a:ext cx="2784308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5689" y="4309647"/>
            <a:ext cx="2784309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932040" y="3563724"/>
            <a:ext cx="37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Рассматривания иллюстраций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0007" y="4170330"/>
            <a:ext cx="3050321" cy="228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25698"/>
            <a:ext cx="2260658" cy="301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0988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91480"/>
            <a:ext cx="5410944" cy="2880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116632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Беседа «Строение птицы</a:t>
            </a:r>
            <a:r>
              <a:rPr lang="ru-RU" dirty="0"/>
              <a:t>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8161" y="1346353"/>
            <a:ext cx="5805311" cy="435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7211" y="1346352"/>
            <a:ext cx="5805309" cy="435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983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522</TotalTime>
  <Words>815</Words>
  <Application>Microsoft Office PowerPoint</Application>
  <PresentationFormat>Экран (4:3)</PresentationFormat>
  <Paragraphs>115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Courier New</vt:lpstr>
      <vt:lpstr>Palatino Linotype</vt:lpstr>
      <vt:lpstr>Исполнительная</vt:lpstr>
      <vt:lpstr>муниципальное бюджетное дошкольное образовательное учреждение      МБДОУ д/с № 102</vt:lpstr>
      <vt:lpstr>Презентация PowerPoint</vt:lpstr>
      <vt:lpstr>Презентация PowerPoint</vt:lpstr>
      <vt:lpstr>Презентация PowerPoint</vt:lpstr>
      <vt:lpstr>1 этап: подготовительный:</vt:lpstr>
      <vt:lpstr>2 этап: основной</vt:lpstr>
      <vt:lpstr>Презентация PowerPoint</vt:lpstr>
      <vt:lpstr>Настольные игры: «Зимующие птицы. Найди тень» «Собери картину «Птицы»»   </vt:lpstr>
      <vt:lpstr>Презентация PowerPoint</vt:lpstr>
      <vt:lpstr>Презентация PowerPoint</vt:lpstr>
      <vt:lpstr>Оформление  познавательно-развивающей среды</vt:lpstr>
      <vt:lpstr>Презентация PowerPoint</vt:lpstr>
      <vt:lpstr>Презентация PowerPoint</vt:lpstr>
      <vt:lpstr>Создание папки с  картинками на тему: «Чем кормить птиц зимой»</vt:lpstr>
      <vt:lpstr>3 этап: заключительный:</vt:lpstr>
      <vt:lpstr>Выставка работ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misha</dc:creator>
  <cp:lastModifiedBy>Professional</cp:lastModifiedBy>
  <cp:revision>44</cp:revision>
  <dcterms:created xsi:type="dcterms:W3CDTF">2019-02-21T16:39:16Z</dcterms:created>
  <dcterms:modified xsi:type="dcterms:W3CDTF">2025-03-05T15:16:55Z</dcterms:modified>
</cp:coreProperties>
</file>