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56" r:id="rId3"/>
    <p:sldId id="283" r:id="rId4"/>
    <p:sldId id="286" r:id="rId5"/>
    <p:sldId id="285" r:id="rId6"/>
    <p:sldId id="322" r:id="rId7"/>
    <p:sldId id="332" r:id="rId8"/>
    <p:sldId id="333" r:id="rId9"/>
    <p:sldId id="330" r:id="rId10"/>
    <p:sldId id="335" r:id="rId11"/>
    <p:sldId id="323" r:id="rId12"/>
    <p:sldId id="324" r:id="rId13"/>
    <p:sldId id="337" r:id="rId14"/>
    <p:sldId id="325" r:id="rId15"/>
    <p:sldId id="336" r:id="rId16"/>
    <p:sldId id="338" r:id="rId17"/>
    <p:sldId id="339" r:id="rId18"/>
    <p:sldId id="30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57F34-981F-4F4A-89C8-0D8B2F84E1B4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A327D-A5BD-4B2F-ACBF-479677E245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встреча</a:t>
            </a:r>
            <a:r>
              <a:rPr lang="ru-RU" baseline="0" dirty="0" smtClean="0"/>
              <a:t> с родителями и детьми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327D-A5BD-4B2F-ACBF-479677E245E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 встреча</a:t>
            </a:r>
            <a:r>
              <a:rPr lang="ru-RU" baseline="0" dirty="0" smtClean="0"/>
              <a:t> с родителями и детьми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A327D-A5BD-4B2F-ACBF-479677E245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9-B6F1-40C7-BE08-A249716DC0EC}" type="datetimeFigureOut">
              <a:rPr lang="ru-RU" smtClean="0"/>
              <a:pPr/>
              <a:t>06.03.2025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522F-E354-4574-A4E1-74104E587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886596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«Радуга здоровья»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786190"/>
            <a:ext cx="6715172" cy="2928958"/>
          </a:xfrm>
        </p:spPr>
        <p:txBody>
          <a:bodyPr>
            <a:normAutofit/>
          </a:bodyPr>
          <a:lstStyle/>
          <a:p>
            <a:pPr algn="r"/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Трондина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Николаевна, инструктор по </a:t>
            </a:r>
          </a:p>
          <a:p>
            <a:pPr algn="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культуре</a:t>
            </a:r>
          </a:p>
          <a:p>
            <a:pPr algn="r"/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«Детский сад №2 «Радуга»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Фитобар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33\Desktop\ФОТО\IMG_20230317_081051.jpg"/>
          <p:cNvPicPr>
            <a:picLocks noChangeAspect="1" noChangeArrowheads="1"/>
          </p:cNvPicPr>
          <p:nvPr/>
        </p:nvPicPr>
        <p:blipFill>
          <a:blip r:embed="rId2" cstate="print"/>
          <a:srcRect t="17949"/>
          <a:stretch>
            <a:fillRect/>
          </a:stretch>
        </p:blipFill>
        <p:spPr bwMode="auto">
          <a:xfrm>
            <a:off x="-1" y="1230926"/>
            <a:ext cx="9144001" cy="5627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3671886" cy="57150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 встреча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 с детьми)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Просмотр мультфильма «</a:t>
            </a:r>
            <a:r>
              <a:rPr lang="ru-RU" sz="2700" b="1" i="1" dirty="0" err="1" smtClean="0">
                <a:latin typeface="Times New Roman" pitchFamily="18" charset="0"/>
                <a:cs typeface="Times New Roman" pitchFamily="18" charset="0"/>
              </a:rPr>
              <a:t>Топчумба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7" name="Picture 1" descr="C:\Users\33\Desktop\MV5BZDNiMDYyZTUtYmZiMC00N2ZlLWEyZmQtNjg3MjhhYTdkMDM2XkEyXkFqcGdeQXVyODI5ODU3ODA@._V1_FMjpg_UX10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840" y="1"/>
            <a:ext cx="4799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4 встреча</a:t>
            </a:r>
            <a:b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( утренняя гимнастика с детьми и родителями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3" name="Picture 1" descr="C:\Users\33\Desktop\ФОТО\IMG_20230321_080803.jpg"/>
          <p:cNvPicPr>
            <a:picLocks noChangeAspect="1" noChangeArrowheads="1"/>
          </p:cNvPicPr>
          <p:nvPr/>
        </p:nvPicPr>
        <p:blipFill>
          <a:blip r:embed="rId2"/>
          <a:srcRect r="13281"/>
          <a:stretch>
            <a:fillRect/>
          </a:stretch>
        </p:blipFill>
        <p:spPr bwMode="auto">
          <a:xfrm>
            <a:off x="0" y="926774"/>
            <a:ext cx="9144000" cy="593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2857520" cy="235745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5 встреча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(с детьми)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C:\Users\33\Desktop\м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00" r="8333"/>
          <a:stretch>
            <a:fillRect/>
          </a:stretch>
        </p:blipFill>
        <p:spPr bwMode="auto">
          <a:xfrm>
            <a:off x="0" y="3152775"/>
            <a:ext cx="4572032" cy="3705225"/>
          </a:xfrm>
          <a:prstGeom prst="rect">
            <a:avLst/>
          </a:prstGeom>
          <a:noFill/>
        </p:spPr>
      </p:pic>
      <p:pic>
        <p:nvPicPr>
          <p:cNvPr id="61443" name="Picture 3" descr="C:\Users\33\Desktop\м2.jpg"/>
          <p:cNvPicPr>
            <a:picLocks noChangeAspect="1" noChangeArrowheads="1"/>
          </p:cNvPicPr>
          <p:nvPr/>
        </p:nvPicPr>
        <p:blipFill>
          <a:blip r:embed="rId3" cstate="print"/>
          <a:srcRect r="6521" b="8695"/>
          <a:stretch>
            <a:fillRect/>
          </a:stretch>
        </p:blipFill>
        <p:spPr bwMode="auto">
          <a:xfrm>
            <a:off x="4643438" y="3561068"/>
            <a:ext cx="4500562" cy="3296932"/>
          </a:xfrm>
          <a:prstGeom prst="rect">
            <a:avLst/>
          </a:prstGeom>
          <a:noFill/>
        </p:spPr>
      </p:pic>
      <p:pic>
        <p:nvPicPr>
          <p:cNvPr id="61444" name="Picture 4" descr="C:\Users\33\Desktop\м3.jpg"/>
          <p:cNvPicPr>
            <a:picLocks noChangeAspect="1" noChangeArrowheads="1"/>
          </p:cNvPicPr>
          <p:nvPr/>
        </p:nvPicPr>
        <p:blipFill>
          <a:blip r:embed="rId4"/>
          <a:srcRect t="20690"/>
          <a:stretch>
            <a:fillRect/>
          </a:stretch>
        </p:blipFill>
        <p:spPr bwMode="auto">
          <a:xfrm>
            <a:off x="3214679" y="0"/>
            <a:ext cx="5929322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64307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6 встреча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«Играем вместе»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C:\Users\33\Desktop\ФОТО\IMG_20230327_164725.jpg"/>
          <p:cNvPicPr>
            <a:picLocks noChangeAspect="1" noChangeArrowheads="1"/>
          </p:cNvPicPr>
          <p:nvPr/>
        </p:nvPicPr>
        <p:blipFill>
          <a:blip r:embed="rId2"/>
          <a:srcRect r="10937"/>
          <a:stretch>
            <a:fillRect/>
          </a:stretch>
        </p:blipFill>
        <p:spPr bwMode="auto">
          <a:xfrm>
            <a:off x="500034" y="1714500"/>
            <a:ext cx="81439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33\Desktop\ФОТО\IMG_20230327_165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749" cy="3357562"/>
          </a:xfrm>
          <a:prstGeom prst="rect">
            <a:avLst/>
          </a:prstGeom>
          <a:noFill/>
        </p:spPr>
      </p:pic>
      <p:pic>
        <p:nvPicPr>
          <p:cNvPr id="59395" name="Picture 3" descr="C:\Users\33\Desktop\ФОТО\IMG_20230327_17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3321843"/>
          </a:xfrm>
          <a:prstGeom prst="rect">
            <a:avLst/>
          </a:prstGeom>
          <a:noFill/>
        </p:spPr>
      </p:pic>
      <p:pic>
        <p:nvPicPr>
          <p:cNvPr id="59396" name="Picture 4" descr="C:\Users\33\Desktop\ФОТО\IMG_20230327_17002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21083"/>
          <a:stretch>
            <a:fillRect/>
          </a:stretch>
        </p:blipFill>
        <p:spPr bwMode="auto">
          <a:xfrm>
            <a:off x="1714480" y="3500439"/>
            <a:ext cx="5672732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Мозартика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9" name="Picture 3" descr="C:\Users\33\Desktop\ФОТО\IMG_20230327_170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5"/>
            <a:ext cx="4857752" cy="3643315"/>
          </a:xfrm>
          <a:prstGeom prst="rect">
            <a:avLst/>
          </a:prstGeom>
          <a:noFill/>
        </p:spPr>
      </p:pic>
      <p:pic>
        <p:nvPicPr>
          <p:cNvPr id="60420" name="Picture 4" descr="C:\Users\33\Desktop\ФОТО\IMG_20230327_170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794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2971792" cy="521495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Этап 3  заключи-</a:t>
            </a: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тельный</a:t>
            </a:r>
          </a:p>
          <a:p>
            <a:pPr algn="ctr"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Стенгазета 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«Радуга здоровья»</a:t>
            </a:r>
          </a:p>
          <a:p>
            <a:endParaRPr lang="ru-RU" dirty="0"/>
          </a:p>
        </p:txBody>
      </p:sp>
      <p:pic>
        <p:nvPicPr>
          <p:cNvPr id="1027" name="Picture 3" descr="C:\Users\33\Desktop\пл.jpg"/>
          <p:cNvPicPr>
            <a:picLocks noChangeAspect="1" noChangeArrowheads="1"/>
          </p:cNvPicPr>
          <p:nvPr/>
        </p:nvPicPr>
        <p:blipFill>
          <a:blip r:embed="rId2"/>
          <a:srcRect t="1746" r="2735" b="2211"/>
          <a:stretch>
            <a:fillRect/>
          </a:stretch>
        </p:blipFill>
        <p:spPr bwMode="auto">
          <a:xfrm>
            <a:off x="3428992" y="1946665"/>
            <a:ext cx="5715008" cy="4911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143248"/>
            <a:ext cx="7358114" cy="2495552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  <a:endParaRPr lang="ru-RU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71543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                               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Создание условий для сохранения и укрепления здоровья детей, формирование сознательного отношения к здоровью</a:t>
            </a:r>
          </a:p>
          <a:p>
            <a:pPr lvl="0" algn="ctr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повышению интереса детей к здоровому образу жизни через разнообразные формы и методы физкультурно-оздоровительной работы;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Формировать позитивный опыт семейного воспитания;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Способствовать укреплению психологического и физического здоровья детей через систему оздоровительных мероприятий;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 Повышать педагогическую компетентность родителей по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вопросусохранения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укрепления здоровья ребенка;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Способствовать развитию нравственных ценностей;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Пропаганда здорового образа жизни через совместную деятельность детей и родителей;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8604"/>
            <a:ext cx="6643734" cy="6429396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pPr lvl="0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Ожидаемый результат: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 здоровья детей через систему физкультурно-оздоровительной и психологической работы;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Добрые семейные взаимоотношения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Осознание родителями собственного воспитательного опыта и примера для ребенка при формировании сознательного отношения к здоровью.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0"/>
            <a:ext cx="6786610" cy="6858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реализации: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1 - подготовительны</a:t>
            </a:r>
            <a:r>
              <a:rPr lang="ru-RU" dirty="0" smtClean="0">
                <a:solidFill>
                  <a:schemeClr val="tx1"/>
                </a:solidFill>
              </a:rPr>
              <a:t>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Опрос родителей (выявить степень заинтересованности, уточнить проводимые мероприятия по укреплению здоровья)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2. Подбор специальной литературы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3. Консультации для родителей: «Здоровье всему голова»,   «Влияние психического состояния на здоровье»,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упражнения — это просто и весело», «Формирование основ здорового образа жизни у дошкольников»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 2 – основной</a:t>
            </a: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родителями и детьми</a:t>
            </a:r>
          </a:p>
          <a:p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встреча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анкетирование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4000528"/>
          </a:xfrm>
        </p:spPr>
        <p:txBody>
          <a:bodyPr>
            <a:normAutofit/>
          </a:bodyPr>
          <a:lstStyle/>
          <a:p>
            <a:r>
              <a:rPr lang="ru-RU" b="1" dirty="0" smtClean="0"/>
              <a:t>2 встреча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( с родителями)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33\Desktop\ФОТО\IMG_20230317_080003.jpg"/>
          <p:cNvPicPr>
            <a:picLocks noChangeAspect="1" noChangeArrowheads="1"/>
          </p:cNvPicPr>
          <p:nvPr/>
        </p:nvPicPr>
        <p:blipFill>
          <a:blip r:embed="rId3" cstate="print"/>
          <a:srcRect t="30208"/>
          <a:stretch>
            <a:fillRect/>
          </a:stretch>
        </p:blipFill>
        <p:spPr bwMode="auto">
          <a:xfrm>
            <a:off x="0" y="2071678"/>
            <a:ext cx="9144000" cy="47863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2860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 встреча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 с родителями)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Утренняя пробежка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C:\Users\33\Desktop\ФОТО\IMG_20230317_0802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34" y="1500174"/>
            <a:ext cx="9149034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Оздоровительный бег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33\Desktop\ФОТО\IMG_20230317_0802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21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4029076" cy="228601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Фитобара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C:\Users\33\Desktop\ФОТО\IMG_20230317_080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667251" cy="3500438"/>
          </a:xfrm>
          <a:prstGeom prst="rect">
            <a:avLst/>
          </a:prstGeom>
          <a:noFill/>
        </p:spPr>
      </p:pic>
      <p:pic>
        <p:nvPicPr>
          <p:cNvPr id="58373" name="Picture 5" descr="C:\Users\33\Desktop\ФОТО\IMG_20230317_080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4429124" cy="3321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82</Words>
  <Application>Microsoft Office PowerPoint</Application>
  <PresentationFormat>Экран (4:3)</PresentationFormat>
  <Paragraphs>56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Проект  «Радуга здоровья»</vt:lpstr>
      <vt:lpstr>                                                                                      </vt:lpstr>
      <vt:lpstr>                                                                                                                                                   </vt:lpstr>
      <vt:lpstr>                                                                                                                                                   </vt:lpstr>
      <vt:lpstr>                                                                                                                                                   </vt:lpstr>
      <vt:lpstr>2 встреча ( с родителями)  </vt:lpstr>
      <vt:lpstr>Утренняя пробежка</vt:lpstr>
      <vt:lpstr>Оздоровительный бег</vt:lpstr>
      <vt:lpstr>Посещение Фитобара </vt:lpstr>
      <vt:lpstr>Фитобар</vt:lpstr>
      <vt:lpstr>3 встреча ( с детьми)  Просмотр мультфильма «Топчумба»</vt:lpstr>
      <vt:lpstr>4 встреча ( утренняя гимнастика с детьми и родителями)  </vt:lpstr>
      <vt:lpstr>5 встреча (с детьми)</vt:lpstr>
      <vt:lpstr>6 встреча «Играем вместе»</vt:lpstr>
      <vt:lpstr>Слайд 15</vt:lpstr>
      <vt:lpstr>Мозартика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33</cp:lastModifiedBy>
  <cp:revision>34</cp:revision>
  <dcterms:created xsi:type="dcterms:W3CDTF">2018-10-07T11:21:42Z</dcterms:created>
  <dcterms:modified xsi:type="dcterms:W3CDTF">2025-03-06T17:10:28Z</dcterms:modified>
</cp:coreProperties>
</file>