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1" r:id="rId4"/>
    <p:sldId id="257" r:id="rId5"/>
    <p:sldId id="261" r:id="rId6"/>
    <p:sldId id="258" r:id="rId7"/>
    <p:sldId id="262" r:id="rId8"/>
    <p:sldId id="268" r:id="rId9"/>
    <p:sldId id="269" r:id="rId10"/>
    <p:sldId id="265" r:id="rId11"/>
    <p:sldId id="270" r:id="rId12"/>
    <p:sldId id="266" r:id="rId13"/>
    <p:sldId id="273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cc3084e16dc39ee" providerId="LiveId" clId="{075A703D-53F8-406B-A3DD-2E9724F6434E}"/>
    <pc:docChg chg="undo custSel addSld modSld">
      <pc:chgData name="" userId="ccc3084e16dc39ee" providerId="LiveId" clId="{075A703D-53F8-406B-A3DD-2E9724F6434E}" dt="2024-03-19T11:56:08.688" v="151" actId="27636"/>
      <pc:docMkLst>
        <pc:docMk/>
      </pc:docMkLst>
      <pc:sldChg chg="modSp">
        <pc:chgData name="" userId="ccc3084e16dc39ee" providerId="LiveId" clId="{075A703D-53F8-406B-A3DD-2E9724F6434E}" dt="2024-03-18T14:29:10.056" v="0" actId="20577"/>
        <pc:sldMkLst>
          <pc:docMk/>
          <pc:sldMk cId="3766099329" sldId="256"/>
        </pc:sldMkLst>
        <pc:spChg chg="mod">
          <ac:chgData name="" userId="ccc3084e16dc39ee" providerId="LiveId" clId="{075A703D-53F8-406B-A3DD-2E9724F6434E}" dt="2024-03-18T14:29:10.056" v="0" actId="20577"/>
          <ac:spMkLst>
            <pc:docMk/>
            <pc:sldMk cId="3766099329" sldId="256"/>
            <ac:spMk id="4" creationId="{23C47117-9403-4F94-BEBA-8CBB0DA51DDA}"/>
          </ac:spMkLst>
        </pc:spChg>
      </pc:sldChg>
      <pc:sldChg chg="modSp">
        <pc:chgData name="" userId="ccc3084e16dc39ee" providerId="LiveId" clId="{075A703D-53F8-406B-A3DD-2E9724F6434E}" dt="2024-03-18T16:00:15.049" v="15" actId="5793"/>
        <pc:sldMkLst>
          <pc:docMk/>
          <pc:sldMk cId="113490424" sldId="257"/>
        </pc:sldMkLst>
        <pc:spChg chg="mod">
          <ac:chgData name="" userId="ccc3084e16dc39ee" providerId="LiveId" clId="{075A703D-53F8-406B-A3DD-2E9724F6434E}" dt="2024-03-18T16:00:15.049" v="15" actId="5793"/>
          <ac:spMkLst>
            <pc:docMk/>
            <pc:sldMk cId="113490424" sldId="257"/>
            <ac:spMk id="3" creationId="{969DAA01-2D98-4362-835A-57001009D2B3}"/>
          </ac:spMkLst>
        </pc:spChg>
      </pc:sldChg>
      <pc:sldChg chg="modSp">
        <pc:chgData name="" userId="ccc3084e16dc39ee" providerId="LiveId" clId="{075A703D-53F8-406B-A3DD-2E9724F6434E}" dt="2024-03-19T11:47:13.040" v="115" actId="27636"/>
        <pc:sldMkLst>
          <pc:docMk/>
          <pc:sldMk cId="2811035546" sldId="258"/>
        </pc:sldMkLst>
        <pc:spChg chg="mod">
          <ac:chgData name="" userId="ccc3084e16dc39ee" providerId="LiveId" clId="{075A703D-53F8-406B-A3DD-2E9724F6434E}" dt="2024-03-19T11:47:03.561" v="111" actId="27636"/>
          <ac:spMkLst>
            <pc:docMk/>
            <pc:sldMk cId="2811035546" sldId="258"/>
            <ac:spMk id="2" creationId="{D495C987-4241-4EBA-9D2A-46BDDA7DAD44}"/>
          </ac:spMkLst>
        </pc:spChg>
        <pc:spChg chg="mod">
          <ac:chgData name="" userId="ccc3084e16dc39ee" providerId="LiveId" clId="{075A703D-53F8-406B-A3DD-2E9724F6434E}" dt="2024-03-19T11:47:13.040" v="115" actId="27636"/>
          <ac:spMkLst>
            <pc:docMk/>
            <pc:sldMk cId="2811035546" sldId="258"/>
            <ac:spMk id="3" creationId="{669DC7AC-BF7C-464B-9B82-DF2317276685}"/>
          </ac:spMkLst>
        </pc:spChg>
      </pc:sldChg>
      <pc:sldChg chg="modSp add">
        <pc:chgData name="" userId="ccc3084e16dc39ee" providerId="LiveId" clId="{075A703D-53F8-406B-A3DD-2E9724F6434E}" dt="2024-03-18T14:38:50.396" v="7" actId="255"/>
        <pc:sldMkLst>
          <pc:docMk/>
          <pc:sldMk cId="2386710690" sldId="259"/>
        </pc:sldMkLst>
        <pc:spChg chg="mod">
          <ac:chgData name="" userId="ccc3084e16dc39ee" providerId="LiveId" clId="{075A703D-53F8-406B-A3DD-2E9724F6434E}" dt="2024-03-18T14:38:50.396" v="7" actId="255"/>
          <ac:spMkLst>
            <pc:docMk/>
            <pc:sldMk cId="2386710690" sldId="259"/>
            <ac:spMk id="2" creationId="{B3ACE26F-604A-40F3-967A-9043934D7738}"/>
          </ac:spMkLst>
        </pc:spChg>
      </pc:sldChg>
      <pc:sldChg chg="addSp modSp add">
        <pc:chgData name="" userId="ccc3084e16dc39ee" providerId="LiveId" clId="{075A703D-53F8-406B-A3DD-2E9724F6434E}" dt="2024-03-18T17:12:41.848" v="33" actId="20577"/>
        <pc:sldMkLst>
          <pc:docMk/>
          <pc:sldMk cId="2214782475" sldId="260"/>
        </pc:sldMkLst>
        <pc:spChg chg="add mod">
          <ac:chgData name="" userId="ccc3084e16dc39ee" providerId="LiveId" clId="{075A703D-53F8-406B-A3DD-2E9724F6434E}" dt="2024-03-18T17:12:41.848" v="33" actId="20577"/>
          <ac:spMkLst>
            <pc:docMk/>
            <pc:sldMk cId="2214782475" sldId="260"/>
            <ac:spMk id="4" creationId="{7F31EF65-C8EC-47E6-9242-064EB27CBB41}"/>
          </ac:spMkLst>
        </pc:spChg>
      </pc:sldChg>
      <pc:sldChg chg="modSp add">
        <pc:chgData name="" userId="ccc3084e16dc39ee" providerId="LiveId" clId="{075A703D-53F8-406B-A3DD-2E9724F6434E}" dt="2024-03-19T11:46:28.428" v="108" actId="20577"/>
        <pc:sldMkLst>
          <pc:docMk/>
          <pc:sldMk cId="2738589633" sldId="261"/>
        </pc:sldMkLst>
        <pc:spChg chg="mod">
          <ac:chgData name="" userId="ccc3084e16dc39ee" providerId="LiveId" clId="{075A703D-53F8-406B-A3DD-2E9724F6434E}" dt="2024-03-19T11:45:49.851" v="80" actId="14100"/>
          <ac:spMkLst>
            <pc:docMk/>
            <pc:sldMk cId="2738589633" sldId="261"/>
            <ac:spMk id="2" creationId="{60E6C51E-9A7A-45F6-96C6-D63724694C0F}"/>
          </ac:spMkLst>
        </pc:spChg>
        <pc:spChg chg="mod">
          <ac:chgData name="" userId="ccc3084e16dc39ee" providerId="LiveId" clId="{075A703D-53F8-406B-A3DD-2E9724F6434E}" dt="2024-03-19T11:46:28.428" v="108" actId="20577"/>
          <ac:spMkLst>
            <pc:docMk/>
            <pc:sldMk cId="2738589633" sldId="261"/>
            <ac:spMk id="3" creationId="{A25C4597-8F92-4C51-B3E6-11038610BE21}"/>
          </ac:spMkLst>
        </pc:spChg>
      </pc:sldChg>
      <pc:sldChg chg="modSp add">
        <pc:chgData name="" userId="ccc3084e16dc39ee" providerId="LiveId" clId="{075A703D-53F8-406B-A3DD-2E9724F6434E}" dt="2024-03-19T11:49:52.400" v="122" actId="27636"/>
        <pc:sldMkLst>
          <pc:docMk/>
          <pc:sldMk cId="160667549" sldId="262"/>
        </pc:sldMkLst>
        <pc:spChg chg="mod">
          <ac:chgData name="" userId="ccc3084e16dc39ee" providerId="LiveId" clId="{075A703D-53F8-406B-A3DD-2E9724F6434E}" dt="2024-03-19T11:49:52.400" v="122" actId="27636"/>
          <ac:spMkLst>
            <pc:docMk/>
            <pc:sldMk cId="160667549" sldId="262"/>
            <ac:spMk id="2" creationId="{7255F2C7-FA73-453D-BE18-94918A430DAB}"/>
          </ac:spMkLst>
        </pc:spChg>
      </pc:sldChg>
      <pc:sldChg chg="modSp add">
        <pc:chgData name="" userId="ccc3084e16dc39ee" providerId="LiveId" clId="{075A703D-53F8-406B-A3DD-2E9724F6434E}" dt="2024-03-19T11:51:39.086" v="126" actId="14100"/>
        <pc:sldMkLst>
          <pc:docMk/>
          <pc:sldMk cId="3149416608" sldId="263"/>
        </pc:sldMkLst>
        <pc:spChg chg="mod">
          <ac:chgData name="" userId="ccc3084e16dc39ee" providerId="LiveId" clId="{075A703D-53F8-406B-A3DD-2E9724F6434E}" dt="2024-03-19T11:51:39.086" v="126" actId="14100"/>
          <ac:spMkLst>
            <pc:docMk/>
            <pc:sldMk cId="3149416608" sldId="263"/>
            <ac:spMk id="2" creationId="{5AF9B403-C567-41DF-A9A3-A4E20C839C80}"/>
          </ac:spMkLst>
        </pc:spChg>
      </pc:sldChg>
      <pc:sldChg chg="modSp add">
        <pc:chgData name="" userId="ccc3084e16dc39ee" providerId="LiveId" clId="{075A703D-53F8-406B-A3DD-2E9724F6434E}" dt="2024-03-19T11:52:11.564" v="130" actId="14100"/>
        <pc:sldMkLst>
          <pc:docMk/>
          <pc:sldMk cId="1466252876" sldId="264"/>
        </pc:sldMkLst>
        <pc:spChg chg="mod">
          <ac:chgData name="" userId="ccc3084e16dc39ee" providerId="LiveId" clId="{075A703D-53F8-406B-A3DD-2E9724F6434E}" dt="2024-03-19T11:52:11.564" v="130" actId="14100"/>
          <ac:spMkLst>
            <pc:docMk/>
            <pc:sldMk cId="1466252876" sldId="264"/>
            <ac:spMk id="2" creationId="{76A683B8-7C54-4B5B-BC38-7710B7E8E8DB}"/>
          </ac:spMkLst>
        </pc:spChg>
      </pc:sldChg>
      <pc:sldChg chg="addSp modSp add">
        <pc:chgData name="" userId="ccc3084e16dc39ee" providerId="LiveId" clId="{075A703D-53F8-406B-A3DD-2E9724F6434E}" dt="2024-03-19T11:52:54.832" v="135"/>
        <pc:sldMkLst>
          <pc:docMk/>
          <pc:sldMk cId="47290751" sldId="265"/>
        </pc:sldMkLst>
        <pc:spChg chg="mod">
          <ac:chgData name="" userId="ccc3084e16dc39ee" providerId="LiveId" clId="{075A703D-53F8-406B-A3DD-2E9724F6434E}" dt="2024-03-19T11:52:38.126" v="134" actId="14100"/>
          <ac:spMkLst>
            <pc:docMk/>
            <pc:sldMk cId="47290751" sldId="265"/>
            <ac:spMk id="2" creationId="{DC1F0C6F-8134-4968-9E2D-376D37E7FD34}"/>
          </ac:spMkLst>
        </pc:spChg>
        <pc:picChg chg="add">
          <ac:chgData name="" userId="ccc3084e16dc39ee" providerId="LiveId" clId="{075A703D-53F8-406B-A3DD-2E9724F6434E}" dt="2024-03-19T11:52:54.832" v="135"/>
          <ac:picMkLst>
            <pc:docMk/>
            <pc:sldMk cId="47290751" sldId="265"/>
            <ac:picMk id="4" creationId="{97B23E26-B686-465F-A59B-1F51A5DDCE5D}"/>
          </ac:picMkLst>
        </pc:picChg>
      </pc:sldChg>
      <pc:sldChg chg="modSp add">
        <pc:chgData name="" userId="ccc3084e16dc39ee" providerId="LiveId" clId="{075A703D-53F8-406B-A3DD-2E9724F6434E}" dt="2024-03-19T11:53:56.962" v="143" actId="27636"/>
        <pc:sldMkLst>
          <pc:docMk/>
          <pc:sldMk cId="1574642128" sldId="266"/>
        </pc:sldMkLst>
        <pc:spChg chg="mod">
          <ac:chgData name="" userId="ccc3084e16dc39ee" providerId="LiveId" clId="{075A703D-53F8-406B-A3DD-2E9724F6434E}" dt="2024-03-19T11:53:37.694" v="139" actId="14100"/>
          <ac:spMkLst>
            <pc:docMk/>
            <pc:sldMk cId="1574642128" sldId="266"/>
            <ac:spMk id="2" creationId="{2FD5ADAB-688A-4F0C-8AA1-BBA99C60A51C}"/>
          </ac:spMkLst>
        </pc:spChg>
        <pc:spChg chg="mod">
          <ac:chgData name="" userId="ccc3084e16dc39ee" providerId="LiveId" clId="{075A703D-53F8-406B-A3DD-2E9724F6434E}" dt="2024-03-19T11:53:56.962" v="143" actId="27636"/>
          <ac:spMkLst>
            <pc:docMk/>
            <pc:sldMk cId="1574642128" sldId="266"/>
            <ac:spMk id="3" creationId="{3DC67150-C405-4CC7-94C0-33052AC3A57C}"/>
          </ac:spMkLst>
        </pc:spChg>
      </pc:sldChg>
      <pc:sldChg chg="modSp add">
        <pc:chgData name="" userId="ccc3084e16dc39ee" providerId="LiveId" clId="{075A703D-53F8-406B-A3DD-2E9724F6434E}" dt="2024-03-19T11:56:08.688" v="151" actId="27636"/>
        <pc:sldMkLst>
          <pc:docMk/>
          <pc:sldMk cId="1586239002" sldId="267"/>
        </pc:sldMkLst>
        <pc:spChg chg="mod">
          <ac:chgData name="" userId="ccc3084e16dc39ee" providerId="LiveId" clId="{075A703D-53F8-406B-A3DD-2E9724F6434E}" dt="2024-03-19T11:54:35.309" v="147" actId="14100"/>
          <ac:spMkLst>
            <pc:docMk/>
            <pc:sldMk cId="1586239002" sldId="267"/>
            <ac:spMk id="2" creationId="{AFC211E3-84C9-40FD-BA8F-D31D1E63CFD9}"/>
          </ac:spMkLst>
        </pc:spChg>
        <pc:spChg chg="mod">
          <ac:chgData name="" userId="ccc3084e16dc39ee" providerId="LiveId" clId="{075A703D-53F8-406B-A3DD-2E9724F6434E}" dt="2024-03-19T11:56:08.688" v="151" actId="27636"/>
          <ac:spMkLst>
            <pc:docMk/>
            <pc:sldMk cId="1586239002" sldId="267"/>
            <ac:spMk id="3" creationId="{69577CD7-D443-4508-8862-B7DA3E7B2E56}"/>
          </ac:spMkLst>
        </pc:spChg>
      </pc:sldChg>
    </pc:docChg>
  </pc:docChgLst>
  <pc:docChgLst>
    <pc:chgData userId="ccc3084e16dc39ee" providerId="LiveId" clId="{A7A5B74A-9559-45B1-9DCC-C77F028DFBDD}"/>
    <pc:docChg chg="undo custSel addSld delSld modSld">
      <pc:chgData name="" userId="ccc3084e16dc39ee" providerId="LiveId" clId="{A7A5B74A-9559-45B1-9DCC-C77F028DFBDD}" dt="2024-03-19T14:31:11.131" v="2318" actId="14100"/>
      <pc:docMkLst>
        <pc:docMk/>
      </pc:docMkLst>
      <pc:sldChg chg="addSp modSp">
        <pc:chgData name="" userId="ccc3084e16dc39ee" providerId="LiveId" clId="{A7A5B74A-9559-45B1-9DCC-C77F028DFBDD}" dt="2024-03-19T14:08:46.462" v="2152" actId="20577"/>
        <pc:sldMkLst>
          <pc:docMk/>
          <pc:sldMk cId="3766099329" sldId="256"/>
        </pc:sldMkLst>
        <pc:spChg chg="mod">
          <ac:chgData name="" userId="ccc3084e16dc39ee" providerId="LiveId" clId="{A7A5B74A-9559-45B1-9DCC-C77F028DFBDD}" dt="2024-03-19T12:21:47.096" v="327" actId="20577"/>
          <ac:spMkLst>
            <pc:docMk/>
            <pc:sldMk cId="3766099329" sldId="256"/>
            <ac:spMk id="2" creationId="{A92756E8-DC7E-4BBA-9B22-EE31E10F8193}"/>
          </ac:spMkLst>
        </pc:spChg>
        <pc:spChg chg="mod">
          <ac:chgData name="" userId="ccc3084e16dc39ee" providerId="LiveId" clId="{A7A5B74A-9559-45B1-9DCC-C77F028DFBDD}" dt="2024-03-19T14:08:46.462" v="2152" actId="20577"/>
          <ac:spMkLst>
            <pc:docMk/>
            <pc:sldMk cId="3766099329" sldId="256"/>
            <ac:spMk id="4" creationId="{23C47117-9403-4F94-BEBA-8CBB0DA51DDA}"/>
          </ac:spMkLst>
        </pc:spChg>
        <pc:picChg chg="add mod">
          <ac:chgData name="" userId="ccc3084e16dc39ee" providerId="LiveId" clId="{A7A5B74A-9559-45B1-9DCC-C77F028DFBDD}" dt="2024-03-19T12:21:23.091" v="301" actId="1076"/>
          <ac:picMkLst>
            <pc:docMk/>
            <pc:sldMk cId="3766099329" sldId="256"/>
            <ac:picMk id="3" creationId="{36B4F4E3-67D3-461E-8E60-BA44D99D4111}"/>
          </ac:picMkLst>
        </pc:picChg>
      </pc:sldChg>
      <pc:sldChg chg="modSp">
        <pc:chgData name="" userId="ccc3084e16dc39ee" providerId="LiveId" clId="{A7A5B74A-9559-45B1-9DCC-C77F028DFBDD}" dt="2024-03-19T13:21:07.448" v="1737" actId="207"/>
        <pc:sldMkLst>
          <pc:docMk/>
          <pc:sldMk cId="113490424" sldId="257"/>
        </pc:sldMkLst>
        <pc:spChg chg="mod">
          <ac:chgData name="" userId="ccc3084e16dc39ee" providerId="LiveId" clId="{A7A5B74A-9559-45B1-9DCC-C77F028DFBDD}" dt="2024-03-19T13:21:07.448" v="1737" actId="207"/>
          <ac:spMkLst>
            <pc:docMk/>
            <pc:sldMk cId="113490424" sldId="257"/>
            <ac:spMk id="2" creationId="{7858E38D-D7E0-4A33-B150-30CA5CD24251}"/>
          </ac:spMkLst>
        </pc:spChg>
        <pc:spChg chg="mod">
          <ac:chgData name="" userId="ccc3084e16dc39ee" providerId="LiveId" clId="{A7A5B74A-9559-45B1-9DCC-C77F028DFBDD}" dt="2024-03-19T12:22:31.219" v="329" actId="255"/>
          <ac:spMkLst>
            <pc:docMk/>
            <pc:sldMk cId="113490424" sldId="257"/>
            <ac:spMk id="3" creationId="{969DAA01-2D98-4362-835A-57001009D2B3}"/>
          </ac:spMkLst>
        </pc:spChg>
      </pc:sldChg>
      <pc:sldChg chg="modSp">
        <pc:chgData name="" userId="ccc3084e16dc39ee" providerId="LiveId" clId="{A7A5B74A-9559-45B1-9DCC-C77F028DFBDD}" dt="2024-03-19T13:20:46.185" v="1735" actId="207"/>
        <pc:sldMkLst>
          <pc:docMk/>
          <pc:sldMk cId="2811035546" sldId="258"/>
        </pc:sldMkLst>
        <pc:spChg chg="mod">
          <ac:chgData name="" userId="ccc3084e16dc39ee" providerId="LiveId" clId="{A7A5B74A-9559-45B1-9DCC-C77F028DFBDD}" dt="2024-03-19T13:20:46.185" v="1735" actId="207"/>
          <ac:spMkLst>
            <pc:docMk/>
            <pc:sldMk cId="2811035546" sldId="258"/>
            <ac:spMk id="2" creationId="{D495C987-4241-4EBA-9D2A-46BDDA7DAD44}"/>
          </ac:spMkLst>
        </pc:spChg>
        <pc:spChg chg="mod">
          <ac:chgData name="" userId="ccc3084e16dc39ee" providerId="LiveId" clId="{A7A5B74A-9559-45B1-9DCC-C77F028DFBDD}" dt="2024-03-19T12:27:48.180" v="555" actId="113"/>
          <ac:spMkLst>
            <pc:docMk/>
            <pc:sldMk cId="2811035546" sldId="258"/>
            <ac:spMk id="3" creationId="{669DC7AC-BF7C-464B-9B82-DF2317276685}"/>
          </ac:spMkLst>
        </pc:spChg>
      </pc:sldChg>
      <pc:sldChg chg="modSp">
        <pc:chgData name="" userId="ccc3084e16dc39ee" providerId="LiveId" clId="{A7A5B74A-9559-45B1-9DCC-C77F028DFBDD}" dt="2024-03-19T13:47:34.266" v="1975" actId="14100"/>
        <pc:sldMkLst>
          <pc:docMk/>
          <pc:sldMk cId="2386710690" sldId="259"/>
        </pc:sldMkLst>
        <pc:spChg chg="mod">
          <ac:chgData name="" userId="ccc3084e16dc39ee" providerId="LiveId" clId="{A7A5B74A-9559-45B1-9DCC-C77F028DFBDD}" dt="2024-03-19T13:47:26.688" v="1972" actId="14100"/>
          <ac:spMkLst>
            <pc:docMk/>
            <pc:sldMk cId="2386710690" sldId="259"/>
            <ac:spMk id="2" creationId="{B3ACE26F-604A-40F3-967A-9043934D7738}"/>
          </ac:spMkLst>
        </pc:spChg>
        <pc:spChg chg="mod">
          <ac:chgData name="" userId="ccc3084e16dc39ee" providerId="LiveId" clId="{A7A5B74A-9559-45B1-9DCC-C77F028DFBDD}" dt="2024-03-19T13:47:34.266" v="1975" actId="14100"/>
          <ac:spMkLst>
            <pc:docMk/>
            <pc:sldMk cId="2386710690" sldId="259"/>
            <ac:spMk id="3" creationId="{B7AC529E-6FB5-420F-9F06-F2685CD94C48}"/>
          </ac:spMkLst>
        </pc:spChg>
      </pc:sldChg>
      <pc:sldChg chg="del">
        <pc:chgData name="" userId="ccc3084e16dc39ee" providerId="LiveId" clId="{A7A5B74A-9559-45B1-9DCC-C77F028DFBDD}" dt="2024-03-19T13:27:57.007" v="1796" actId="2696"/>
        <pc:sldMkLst>
          <pc:docMk/>
          <pc:sldMk cId="2214782475" sldId="260"/>
        </pc:sldMkLst>
      </pc:sldChg>
      <pc:sldChg chg="modSp">
        <pc:chgData name="" userId="ccc3084e16dc39ee" providerId="LiveId" clId="{A7A5B74A-9559-45B1-9DCC-C77F028DFBDD}" dt="2024-03-19T13:20:55.544" v="1736" actId="207"/>
        <pc:sldMkLst>
          <pc:docMk/>
          <pc:sldMk cId="2738589633" sldId="261"/>
        </pc:sldMkLst>
        <pc:spChg chg="mod">
          <ac:chgData name="" userId="ccc3084e16dc39ee" providerId="LiveId" clId="{A7A5B74A-9559-45B1-9DCC-C77F028DFBDD}" dt="2024-03-19T13:20:55.544" v="1736" actId="207"/>
          <ac:spMkLst>
            <pc:docMk/>
            <pc:sldMk cId="2738589633" sldId="261"/>
            <ac:spMk id="2" creationId="{60E6C51E-9A7A-45F6-96C6-D63724694C0F}"/>
          </ac:spMkLst>
        </pc:spChg>
        <pc:spChg chg="mod">
          <ac:chgData name="" userId="ccc3084e16dc39ee" providerId="LiveId" clId="{A7A5B74A-9559-45B1-9DCC-C77F028DFBDD}" dt="2024-03-19T12:28:50.041" v="589" actId="20577"/>
          <ac:spMkLst>
            <pc:docMk/>
            <pc:sldMk cId="2738589633" sldId="261"/>
            <ac:spMk id="3" creationId="{A25C4597-8F92-4C51-B3E6-11038610BE21}"/>
          </ac:spMkLst>
        </pc:spChg>
      </pc:sldChg>
      <pc:sldChg chg="addSp delSp modSp">
        <pc:chgData name="" userId="ccc3084e16dc39ee" providerId="LiveId" clId="{A7A5B74A-9559-45B1-9DCC-C77F028DFBDD}" dt="2024-03-19T14:24:13.606" v="2197" actId="20577"/>
        <pc:sldMkLst>
          <pc:docMk/>
          <pc:sldMk cId="160667549" sldId="262"/>
        </pc:sldMkLst>
        <pc:spChg chg="mod">
          <ac:chgData name="" userId="ccc3084e16dc39ee" providerId="LiveId" clId="{A7A5B74A-9559-45B1-9DCC-C77F028DFBDD}" dt="2024-03-19T14:23:08.711" v="2187" actId="20577"/>
          <ac:spMkLst>
            <pc:docMk/>
            <pc:sldMk cId="160667549" sldId="262"/>
            <ac:spMk id="2" creationId="{7255F2C7-FA73-453D-BE18-94918A430DAB}"/>
          </ac:spMkLst>
        </pc:spChg>
        <pc:spChg chg="mod">
          <ac:chgData name="" userId="ccc3084e16dc39ee" providerId="LiveId" clId="{A7A5B74A-9559-45B1-9DCC-C77F028DFBDD}" dt="2024-03-19T14:23:16.848" v="2190" actId="20577"/>
          <ac:spMkLst>
            <pc:docMk/>
            <pc:sldMk cId="160667549" sldId="262"/>
            <ac:spMk id="3" creationId="{615E9276-DF72-423C-8826-CFA333177ADE}"/>
          </ac:spMkLst>
        </pc:spChg>
        <pc:graphicFrameChg chg="add mod modGraphic">
          <ac:chgData name="" userId="ccc3084e16dc39ee" providerId="LiveId" clId="{A7A5B74A-9559-45B1-9DCC-C77F028DFBDD}" dt="2024-03-19T14:24:13.606" v="2197" actId="20577"/>
          <ac:graphicFrameMkLst>
            <pc:docMk/>
            <pc:sldMk cId="160667549" sldId="262"/>
            <ac:graphicFrameMk id="5" creationId="{6C332AD1-5178-4468-A9FD-5D3C7EFBC3A3}"/>
          </ac:graphicFrameMkLst>
        </pc:graphicFrameChg>
        <pc:picChg chg="add del mod">
          <ac:chgData name="" userId="ccc3084e16dc39ee" providerId="LiveId" clId="{A7A5B74A-9559-45B1-9DCC-C77F028DFBDD}" dt="2024-03-19T12:54:55.354" v="1114"/>
          <ac:picMkLst>
            <pc:docMk/>
            <pc:sldMk cId="160667549" sldId="262"/>
            <ac:picMk id="4" creationId="{0978904F-BDCE-4A8C-B0FC-FC35D858422D}"/>
          </ac:picMkLst>
        </pc:picChg>
      </pc:sldChg>
      <pc:sldChg chg="del">
        <pc:chgData name="" userId="ccc3084e16dc39ee" providerId="LiveId" clId="{A7A5B74A-9559-45B1-9DCC-C77F028DFBDD}" dt="2024-03-19T13:07:40.452" v="1469" actId="2696"/>
        <pc:sldMkLst>
          <pc:docMk/>
          <pc:sldMk cId="3149416608" sldId="263"/>
        </pc:sldMkLst>
      </pc:sldChg>
      <pc:sldChg chg="del">
        <pc:chgData name="" userId="ccc3084e16dc39ee" providerId="LiveId" clId="{A7A5B74A-9559-45B1-9DCC-C77F028DFBDD}" dt="2024-03-19T13:07:45.018" v="1470" actId="2696"/>
        <pc:sldMkLst>
          <pc:docMk/>
          <pc:sldMk cId="1466252876" sldId="264"/>
        </pc:sldMkLst>
      </pc:sldChg>
      <pc:sldChg chg="addSp delSp modSp">
        <pc:chgData name="" userId="ccc3084e16dc39ee" providerId="LiveId" clId="{A7A5B74A-9559-45B1-9DCC-C77F028DFBDD}" dt="2024-03-19T13:44:19.053" v="1905" actId="20577"/>
        <pc:sldMkLst>
          <pc:docMk/>
          <pc:sldMk cId="47290751" sldId="265"/>
        </pc:sldMkLst>
        <pc:spChg chg="mod">
          <ac:chgData name="" userId="ccc3084e16dc39ee" providerId="LiveId" clId="{A7A5B74A-9559-45B1-9DCC-C77F028DFBDD}" dt="2024-03-19T13:44:19.053" v="1905" actId="20577"/>
          <ac:spMkLst>
            <pc:docMk/>
            <pc:sldMk cId="47290751" sldId="265"/>
            <ac:spMk id="3" creationId="{8ECD749D-B625-4C9D-BF5C-EDAE2E653F7B}"/>
          </ac:spMkLst>
        </pc:spChg>
        <pc:picChg chg="del mod">
          <ac:chgData name="" userId="ccc3084e16dc39ee" providerId="LiveId" clId="{A7A5B74A-9559-45B1-9DCC-C77F028DFBDD}" dt="2024-03-19T12:32:47.401" v="613" actId="478"/>
          <ac:picMkLst>
            <pc:docMk/>
            <pc:sldMk cId="47290751" sldId="265"/>
            <ac:picMk id="4" creationId="{97B23E26-B686-465F-A59B-1F51A5DDCE5D}"/>
          </ac:picMkLst>
        </pc:picChg>
        <pc:picChg chg="add del">
          <ac:chgData name="" userId="ccc3084e16dc39ee" providerId="LiveId" clId="{A7A5B74A-9559-45B1-9DCC-C77F028DFBDD}" dt="2024-03-19T12:31:59.263" v="595"/>
          <ac:picMkLst>
            <pc:docMk/>
            <pc:sldMk cId="47290751" sldId="265"/>
            <ac:picMk id="5" creationId="{94A73B4B-7681-4BF9-8B15-0E296D4A3CB8}"/>
          </ac:picMkLst>
        </pc:picChg>
      </pc:sldChg>
      <pc:sldChg chg="modSp">
        <pc:chgData name="" userId="ccc3084e16dc39ee" providerId="LiveId" clId="{A7A5B74A-9559-45B1-9DCC-C77F028DFBDD}" dt="2024-03-19T13:26:29.285" v="1793" actId="20577"/>
        <pc:sldMkLst>
          <pc:docMk/>
          <pc:sldMk cId="1574642128" sldId="266"/>
        </pc:sldMkLst>
        <pc:spChg chg="mod">
          <ac:chgData name="" userId="ccc3084e16dc39ee" providerId="LiveId" clId="{A7A5B74A-9559-45B1-9DCC-C77F028DFBDD}" dt="2024-03-19T13:26:29.285" v="1793" actId="20577"/>
          <ac:spMkLst>
            <pc:docMk/>
            <pc:sldMk cId="1574642128" sldId="266"/>
            <ac:spMk id="3" creationId="{3DC67150-C405-4CC7-94C0-33052AC3A57C}"/>
          </ac:spMkLst>
        </pc:spChg>
      </pc:sldChg>
      <pc:sldChg chg="del">
        <pc:chgData name="" userId="ccc3084e16dc39ee" providerId="LiveId" clId="{A7A5B74A-9559-45B1-9DCC-C77F028DFBDD}" dt="2024-03-19T13:28:02.504" v="1797" actId="2696"/>
        <pc:sldMkLst>
          <pc:docMk/>
          <pc:sldMk cId="1586239002" sldId="267"/>
        </pc:sldMkLst>
      </pc:sldChg>
      <pc:sldChg chg="modSp add">
        <pc:chgData name="" userId="ccc3084e16dc39ee" providerId="LiveId" clId="{A7A5B74A-9559-45B1-9DCC-C77F028DFBDD}" dt="2024-03-19T14:29:37.303" v="2307" actId="5793"/>
        <pc:sldMkLst>
          <pc:docMk/>
          <pc:sldMk cId="1079798928" sldId="268"/>
        </pc:sldMkLst>
        <pc:spChg chg="mod">
          <ac:chgData name="" userId="ccc3084e16dc39ee" providerId="LiveId" clId="{A7A5B74A-9559-45B1-9DCC-C77F028DFBDD}" dt="2024-03-19T13:20:23.228" v="1731" actId="207"/>
          <ac:spMkLst>
            <pc:docMk/>
            <pc:sldMk cId="1079798928" sldId="268"/>
            <ac:spMk id="2" creationId="{7255F2C7-FA73-453D-BE18-94918A430DAB}"/>
          </ac:spMkLst>
        </pc:spChg>
        <pc:spChg chg="mod">
          <ac:chgData name="" userId="ccc3084e16dc39ee" providerId="LiveId" clId="{A7A5B74A-9559-45B1-9DCC-C77F028DFBDD}" dt="2024-03-19T14:28:01.844" v="2259" actId="20577"/>
          <ac:spMkLst>
            <pc:docMk/>
            <pc:sldMk cId="1079798928" sldId="268"/>
            <ac:spMk id="3" creationId="{615E9276-DF72-423C-8826-CFA333177ADE}"/>
          </ac:spMkLst>
        </pc:spChg>
        <pc:graphicFrameChg chg="mod modGraphic">
          <ac:chgData name="" userId="ccc3084e16dc39ee" providerId="LiveId" clId="{A7A5B74A-9559-45B1-9DCC-C77F028DFBDD}" dt="2024-03-19T14:29:37.303" v="2307" actId="5793"/>
          <ac:graphicFrameMkLst>
            <pc:docMk/>
            <pc:sldMk cId="1079798928" sldId="268"/>
            <ac:graphicFrameMk id="5" creationId="{6C332AD1-5178-4468-A9FD-5D3C7EFBC3A3}"/>
          </ac:graphicFrameMkLst>
        </pc:graphicFrameChg>
      </pc:sldChg>
      <pc:sldChg chg="add del">
        <pc:chgData name="" userId="ccc3084e16dc39ee" providerId="LiveId" clId="{A7A5B74A-9559-45B1-9DCC-C77F028DFBDD}" dt="2024-03-19T13:08:16.403" v="1474" actId="2696"/>
        <pc:sldMkLst>
          <pc:docMk/>
          <pc:sldMk cId="1826742322" sldId="269"/>
        </pc:sldMkLst>
      </pc:sldChg>
      <pc:sldChg chg="add del">
        <pc:chgData name="" userId="ccc3084e16dc39ee" providerId="LiveId" clId="{A7A5B74A-9559-45B1-9DCC-C77F028DFBDD}" dt="2024-03-19T13:08:03.423" v="1472" actId="2696"/>
        <pc:sldMkLst>
          <pc:docMk/>
          <pc:sldMk cId="2010721482" sldId="269"/>
        </pc:sldMkLst>
      </pc:sldChg>
      <pc:sldChg chg="modSp add">
        <pc:chgData name="" userId="ccc3084e16dc39ee" providerId="LiveId" clId="{A7A5B74A-9559-45B1-9DCC-C77F028DFBDD}" dt="2024-03-19T14:28:34.895" v="2276" actId="20577"/>
        <pc:sldMkLst>
          <pc:docMk/>
          <pc:sldMk cId="2080301071" sldId="269"/>
        </pc:sldMkLst>
        <pc:spChg chg="mod">
          <ac:chgData name="" userId="ccc3084e16dc39ee" providerId="LiveId" clId="{A7A5B74A-9559-45B1-9DCC-C77F028DFBDD}" dt="2024-03-19T13:20:14.645" v="1730" actId="207"/>
          <ac:spMkLst>
            <pc:docMk/>
            <pc:sldMk cId="2080301071" sldId="269"/>
            <ac:spMk id="2" creationId="{7255F2C7-FA73-453D-BE18-94918A430DAB}"/>
          </ac:spMkLst>
        </pc:spChg>
        <pc:spChg chg="mod">
          <ac:chgData name="" userId="ccc3084e16dc39ee" providerId="LiveId" clId="{A7A5B74A-9559-45B1-9DCC-C77F028DFBDD}" dt="2024-03-19T14:28:34.895" v="2276" actId="20577"/>
          <ac:spMkLst>
            <pc:docMk/>
            <pc:sldMk cId="2080301071" sldId="269"/>
            <ac:spMk id="3" creationId="{615E9276-DF72-423C-8826-CFA333177ADE}"/>
          </ac:spMkLst>
        </pc:spChg>
        <pc:graphicFrameChg chg="mod modGraphic">
          <ac:chgData name="" userId="ccc3084e16dc39ee" providerId="LiveId" clId="{A7A5B74A-9559-45B1-9DCC-C77F028DFBDD}" dt="2024-03-19T14:27:25.679" v="2254" actId="20577"/>
          <ac:graphicFrameMkLst>
            <pc:docMk/>
            <pc:sldMk cId="2080301071" sldId="269"/>
            <ac:graphicFrameMk id="5" creationId="{6C332AD1-5178-4468-A9FD-5D3C7EFBC3A3}"/>
          </ac:graphicFrameMkLst>
        </pc:graphicFrameChg>
      </pc:sldChg>
      <pc:sldChg chg="modSp add">
        <pc:chgData name="" userId="ccc3084e16dc39ee" providerId="LiveId" clId="{A7A5B74A-9559-45B1-9DCC-C77F028DFBDD}" dt="2024-03-19T13:23:40.970" v="1760" actId="20577"/>
        <pc:sldMkLst>
          <pc:docMk/>
          <pc:sldMk cId="411957133" sldId="270"/>
        </pc:sldMkLst>
        <pc:spChg chg="mod">
          <ac:chgData name="" userId="ccc3084e16dc39ee" providerId="LiveId" clId="{A7A5B74A-9559-45B1-9DCC-C77F028DFBDD}" dt="2024-03-19T13:20:03.642" v="1729" actId="207"/>
          <ac:spMkLst>
            <pc:docMk/>
            <pc:sldMk cId="411957133" sldId="270"/>
            <ac:spMk id="2" creationId="{AB050396-169D-438E-8F57-8FA286F53913}"/>
          </ac:spMkLst>
        </pc:spChg>
        <pc:spChg chg="mod">
          <ac:chgData name="" userId="ccc3084e16dc39ee" providerId="LiveId" clId="{A7A5B74A-9559-45B1-9DCC-C77F028DFBDD}" dt="2024-03-19T13:23:40.970" v="1760" actId="20577"/>
          <ac:spMkLst>
            <pc:docMk/>
            <pc:sldMk cId="411957133" sldId="270"/>
            <ac:spMk id="3" creationId="{7C5DFCEF-7AEE-4FB8-938B-14E9348889EE}"/>
          </ac:spMkLst>
        </pc:spChg>
      </pc:sldChg>
      <pc:sldChg chg="modSp add">
        <pc:chgData name="" userId="ccc3084e16dc39ee" providerId="LiveId" clId="{A7A5B74A-9559-45B1-9DCC-C77F028DFBDD}" dt="2024-03-19T13:31:59.136" v="1811" actId="27636"/>
        <pc:sldMkLst>
          <pc:docMk/>
          <pc:sldMk cId="238272543" sldId="271"/>
        </pc:sldMkLst>
        <pc:spChg chg="mod">
          <ac:chgData name="" userId="ccc3084e16dc39ee" providerId="LiveId" clId="{A7A5B74A-9559-45B1-9DCC-C77F028DFBDD}" dt="2024-03-19T13:29:12.083" v="1803" actId="122"/>
          <ac:spMkLst>
            <pc:docMk/>
            <pc:sldMk cId="238272543" sldId="271"/>
            <ac:spMk id="2" creationId="{A6EE02BB-E243-433D-85D4-67B2EDB53642}"/>
          </ac:spMkLst>
        </pc:spChg>
        <pc:spChg chg="mod">
          <ac:chgData name="" userId="ccc3084e16dc39ee" providerId="LiveId" clId="{A7A5B74A-9559-45B1-9DCC-C77F028DFBDD}" dt="2024-03-19T13:31:59.136" v="1811" actId="27636"/>
          <ac:spMkLst>
            <pc:docMk/>
            <pc:sldMk cId="238272543" sldId="271"/>
            <ac:spMk id="3" creationId="{EBA13C63-68F6-496D-A034-A75871F04AFF}"/>
          </ac:spMkLst>
        </pc:spChg>
      </pc:sldChg>
      <pc:sldChg chg="modSp add">
        <pc:chgData name="" userId="ccc3084e16dc39ee" providerId="LiveId" clId="{A7A5B74A-9559-45B1-9DCC-C77F028DFBDD}" dt="2024-03-19T13:36:29.208" v="1832" actId="14100"/>
        <pc:sldMkLst>
          <pc:docMk/>
          <pc:sldMk cId="3147088579" sldId="272"/>
        </pc:sldMkLst>
        <pc:spChg chg="mod">
          <ac:chgData name="" userId="ccc3084e16dc39ee" providerId="LiveId" clId="{A7A5B74A-9559-45B1-9DCC-C77F028DFBDD}" dt="2024-03-19T13:36:03.638" v="1830" actId="20577"/>
          <ac:spMkLst>
            <pc:docMk/>
            <pc:sldMk cId="3147088579" sldId="272"/>
            <ac:spMk id="2" creationId="{F56A0AFC-BDC2-4551-9B90-3B8AF3D46D5F}"/>
          </ac:spMkLst>
        </pc:spChg>
        <pc:spChg chg="mod">
          <ac:chgData name="" userId="ccc3084e16dc39ee" providerId="LiveId" clId="{A7A5B74A-9559-45B1-9DCC-C77F028DFBDD}" dt="2024-03-19T13:36:29.208" v="1832" actId="14100"/>
          <ac:spMkLst>
            <pc:docMk/>
            <pc:sldMk cId="3147088579" sldId="272"/>
            <ac:spMk id="3" creationId="{01A9A7BF-36E4-4737-B632-81D53395AF61}"/>
          </ac:spMkLst>
        </pc:spChg>
      </pc:sldChg>
      <pc:sldChg chg="modSp add">
        <pc:chgData name="" userId="ccc3084e16dc39ee" providerId="LiveId" clId="{A7A5B74A-9559-45B1-9DCC-C77F028DFBDD}" dt="2024-03-19T14:31:11.131" v="2318" actId="14100"/>
        <pc:sldMkLst>
          <pc:docMk/>
          <pc:sldMk cId="1176809376" sldId="273"/>
        </pc:sldMkLst>
        <pc:spChg chg="mod">
          <ac:chgData name="" userId="ccc3084e16dc39ee" providerId="LiveId" clId="{A7A5B74A-9559-45B1-9DCC-C77F028DFBDD}" dt="2024-03-19T14:31:07.117" v="2317" actId="207"/>
          <ac:spMkLst>
            <pc:docMk/>
            <pc:sldMk cId="1176809376" sldId="273"/>
            <ac:spMk id="2" creationId="{2ED3EBFE-CA42-4E75-9310-9F413E4B7B1C}"/>
          </ac:spMkLst>
        </pc:spChg>
        <pc:spChg chg="mod">
          <ac:chgData name="" userId="ccc3084e16dc39ee" providerId="LiveId" clId="{A7A5B74A-9559-45B1-9DCC-C77F028DFBDD}" dt="2024-03-19T14:31:11.131" v="2318" actId="14100"/>
          <ac:spMkLst>
            <pc:docMk/>
            <pc:sldMk cId="1176809376" sldId="273"/>
            <ac:spMk id="3" creationId="{CB1D8CDC-ED77-4F8B-B84F-49BF551DC3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756E8-DC7E-4BBA-9B22-EE31E10F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60060"/>
            <a:ext cx="8596668" cy="1140902"/>
          </a:xfrm>
        </p:spPr>
        <p:txBody>
          <a:bodyPr/>
          <a:lstStyle/>
          <a:p>
            <a:pPr algn="ctr"/>
            <a:r>
              <a:rPr lang="ru-RU" altLang="ru-RU" sz="36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/>
              </a:rPr>
              <a:t>Проект</a:t>
            </a:r>
            <a:br>
              <a:rPr lang="ru-RU" altLang="ru-RU" sz="36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Garamond"/>
              </a:rPr>
            </a:br>
            <a:r>
              <a:rPr lang="ru-RU" altLang="ru-RU" sz="29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вместе с детьми»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47117-9403-4F94-BEBA-8CBB0DA51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400962"/>
            <a:ext cx="8596668" cy="4640400"/>
          </a:xfrm>
        </p:spPr>
        <p:txBody>
          <a:bodyPr/>
          <a:lstStyle/>
          <a:p>
            <a:pPr lvl="0" algn="ctr">
              <a:spcBef>
                <a:spcPts val="0"/>
              </a:spcBef>
              <a:buClr>
                <a:srgbClr val="83992A"/>
              </a:buClr>
              <a:buSzPct val="115000"/>
            </a:pPr>
            <a:r>
              <a:rPr lang="ru-RU" altLang="ru-RU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 </a:t>
            </a:r>
          </a:p>
          <a:p>
            <a:pPr lvl="0" algn="ctr">
              <a:spcBef>
                <a:spcPts val="0"/>
              </a:spcBef>
              <a:buClr>
                <a:srgbClr val="83992A"/>
              </a:buClr>
              <a:buSzPct val="115000"/>
            </a:pP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Козак Татьяна Александровна ; д/с «Колокольчик»</a:t>
            </a:r>
          </a:p>
          <a:p>
            <a:pPr lvl="0" algn="ctr">
              <a:spcBef>
                <a:spcPts val="0"/>
              </a:spcBef>
              <a:buClr>
                <a:srgbClr val="83992A"/>
              </a:buClr>
              <a:buSzPct val="115000"/>
            </a:pPr>
            <a:endParaRPr lang="ru-RU" altLang="ru-RU" sz="16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B4F4E3-67D3-461E-8E60-BA44D99D4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15" y="2506211"/>
            <a:ext cx="7080308" cy="398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9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F0C6F-8134-4968-9E2D-376D37E7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76838"/>
            <a:ext cx="8596668" cy="1426128"/>
          </a:xfrm>
        </p:spPr>
        <p:txBody>
          <a:bodyPr/>
          <a:lstStyle/>
          <a:p>
            <a:r>
              <a:rPr lang="ru-RU" altLang="ru-RU" sz="3600" b="1" dirty="0">
                <a:ln w="3175" cmpd="sng">
                  <a:noFill/>
                </a:ln>
                <a:solidFill>
                  <a:srgbClr val="212121">
                    <a:satMod val="130000"/>
                  </a:srgbClr>
                </a:solidFill>
                <a:latin typeface="Garamond"/>
              </a:rPr>
              <a:t>ОЖИДАЕМЫЕ </a:t>
            </a:r>
            <a:br>
              <a:rPr lang="ru-RU" altLang="ru-RU" sz="3600" b="1" dirty="0">
                <a:ln w="3175" cmpd="sng">
                  <a:noFill/>
                </a:ln>
                <a:solidFill>
                  <a:srgbClr val="212121">
                    <a:satMod val="130000"/>
                  </a:srgbClr>
                </a:solidFill>
                <a:latin typeface="Garamond"/>
              </a:rPr>
            </a:br>
            <a:r>
              <a:rPr lang="ru-RU" altLang="ru-RU" sz="3600" b="1" dirty="0">
                <a:ln w="3175" cmpd="sng">
                  <a:noFill/>
                </a:ln>
                <a:solidFill>
                  <a:srgbClr val="212121">
                    <a:satMod val="130000"/>
                  </a:srgbClr>
                </a:solidFill>
                <a:latin typeface="Garamond"/>
              </a:rPr>
              <a:t>РЕЗУЛЬТАТЫ ПРОЕКТА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D749D-B625-4C9D-BF5C-EDAE2E65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02966"/>
            <a:ext cx="8596668" cy="4338396"/>
          </a:xfrm>
        </p:spPr>
        <p:txBody>
          <a:bodyPr/>
          <a:lstStyle/>
          <a:p>
            <a:r>
              <a:rPr lang="ru-RU" dirty="0"/>
              <a:t>1.Дать представление детям о значении библиотеки в жизни человека.</a:t>
            </a:r>
          </a:p>
          <a:p>
            <a:r>
              <a:rPr lang="ru-RU" dirty="0"/>
              <a:t>2. Сформированные традиции по чтению в семье.</a:t>
            </a:r>
          </a:p>
          <a:p>
            <a:r>
              <a:rPr lang="ru-RU" dirty="0"/>
              <a:t>3. Список интересной художественной литературы для чтения с детьми старшего дошкольного возраста.</a:t>
            </a:r>
          </a:p>
          <a:p>
            <a:r>
              <a:rPr lang="ru-RU" dirty="0"/>
              <a:t>4. Повышение удовлетворения родителями детским садом.</a:t>
            </a:r>
          </a:p>
          <a:p>
            <a:r>
              <a:rPr lang="ru-RU" dirty="0"/>
              <a:t>5. Сценарии мероприятий по работе с книгой.</a:t>
            </a:r>
          </a:p>
          <a:p>
            <a:r>
              <a:rPr lang="ru-RU" dirty="0"/>
              <a:t>6. Повышение качества образования в ДОУ.</a:t>
            </a:r>
          </a:p>
          <a:p>
            <a:r>
              <a:rPr lang="ru-RU" dirty="0"/>
              <a:t>7. Повышение уровня развития речи у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9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50396-169D-438E-8F57-8FA286F5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10102"/>
            <a:ext cx="8596668" cy="826936"/>
          </a:xfrm>
        </p:spPr>
        <p:txBody>
          <a:bodyPr/>
          <a:lstStyle/>
          <a:p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Критерии результативности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5DFCEF-7AEE-4FB8-938B-14E934888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940118"/>
            <a:ext cx="8596668" cy="4101244"/>
          </a:xfrm>
        </p:spPr>
        <p:txBody>
          <a:bodyPr/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dirty="0"/>
              <a:t>Наличие традиций семейного чтения.</a:t>
            </a:r>
            <a:r>
              <a:rPr lang="ru-RU" altLang="ru-RU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ru-RU" dirty="0"/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dirty="0"/>
              <a:t>Востребованность перечня художественной литературы.</a:t>
            </a:r>
            <a:r>
              <a:rPr lang="ru-RU" altLang="ru-RU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ru-RU" dirty="0"/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dirty="0"/>
              <a:t>Востребованность методических разработок.</a:t>
            </a:r>
            <a:r>
              <a:rPr lang="ru-RU" altLang="ru-RU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Востребованность библиотек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5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ADAB-688A-4F0C-8AA1-BBA99C60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10394"/>
            <a:ext cx="8596668" cy="1442906"/>
          </a:xfrm>
        </p:spPr>
        <p:txBody>
          <a:bodyPr/>
          <a:lstStyle/>
          <a:p>
            <a:r>
              <a:rPr lang="ru-RU" altLang="ru-RU" sz="3600" b="1" dirty="0">
                <a:ln w="3175" cmpd="sng">
                  <a:noFill/>
                </a:ln>
                <a:solidFill>
                  <a:srgbClr val="212121">
                    <a:satMod val="130000"/>
                  </a:srgbClr>
                </a:solidFill>
                <a:latin typeface="Garamond"/>
              </a:rPr>
              <a:t>Ресурсы </a:t>
            </a:r>
            <a:br>
              <a:rPr lang="ru-RU" altLang="ru-RU" sz="3600" b="1" dirty="0">
                <a:ln w="3175" cmpd="sng">
                  <a:noFill/>
                </a:ln>
                <a:solidFill>
                  <a:srgbClr val="212121">
                    <a:satMod val="130000"/>
                  </a:srgbClr>
                </a:solidFill>
                <a:latin typeface="Garamond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C67150-C405-4CC7-94C0-33052AC3A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384183"/>
            <a:ext cx="8596668" cy="4657179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alt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Информационные: интернет, библиотека.</a:t>
            </a:r>
          </a:p>
          <a:p>
            <a:pPr marL="285750" lvl="0" indent="-285750">
              <a:spcBef>
                <a:spcPts val="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alt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Материально-технические: мультимедийное оборудование.</a:t>
            </a:r>
          </a:p>
          <a:p>
            <a:pPr marL="285750" lvl="0" indent="-285750">
              <a:spcBef>
                <a:spcPts val="0"/>
              </a:spcBef>
              <a:buClr>
                <a:srgbClr val="83992A"/>
              </a:buClr>
              <a:buSzPct val="115000"/>
              <a:buFont typeface="Arial"/>
              <a:buChar char="•"/>
            </a:pPr>
            <a:r>
              <a:rPr lang="ru-RU" alt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Кадровые: педагогические работники, логопеды, библиотекарь.</a:t>
            </a:r>
          </a:p>
        </p:txBody>
      </p:sp>
    </p:spTree>
    <p:extLst>
      <p:ext uri="{BB962C8B-B14F-4D97-AF65-F5344CB8AC3E}">
        <p14:creationId xmlns:p14="http://schemas.microsoft.com/office/powerpoint/2010/main" val="157464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3EBFE-CA42-4E75-9310-9F413E4B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18782"/>
            <a:ext cx="8596668" cy="679508"/>
          </a:xfrm>
        </p:spPr>
        <p:txBody>
          <a:bodyPr/>
          <a:lstStyle/>
          <a:p>
            <a:r>
              <a:rPr lang="ru-RU" altLang="ru-RU" sz="3600" b="1" dirty="0">
                <a:solidFill>
                  <a:schemeClr val="tx1"/>
                </a:solidFill>
                <a:latin typeface="Arial" panose="020B0604020202020204" pitchFamily="34" charset="0"/>
              </a:rPr>
              <a:t>Список используемой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1D8CDC-ED77-4F8B-B84F-49BF551D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283516"/>
            <a:ext cx="8596668" cy="4757846"/>
          </a:xfrm>
        </p:spPr>
        <p:txBody>
          <a:bodyPr>
            <a:normAutofit/>
          </a:bodyPr>
          <a:lstStyle/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prstClr val="black"/>
                </a:solidFill>
                <a:latin typeface="Calibri"/>
              </a:rPr>
              <a:t>Бачева</a:t>
            </a:r>
            <a:r>
              <a:rPr lang="ru-RU" altLang="ru-RU" dirty="0">
                <a:solidFill>
                  <a:prstClr val="black"/>
                </a:solidFill>
                <a:latin typeface="Calibri"/>
              </a:rPr>
              <a:t>, Л. Уроки семейной любви [Текст] / Л. </a:t>
            </a:r>
            <a:r>
              <a:rPr lang="ru-RU" altLang="ru-RU" dirty="0" err="1">
                <a:solidFill>
                  <a:prstClr val="black"/>
                </a:solidFill>
                <a:latin typeface="Calibri"/>
              </a:rPr>
              <a:t>Бачева</a:t>
            </a:r>
            <a:r>
              <a:rPr lang="ru-RU" altLang="ru-RU" dirty="0">
                <a:solidFill>
                  <a:prstClr val="black"/>
                </a:solidFill>
                <a:latin typeface="Calibri"/>
              </a:rPr>
              <a:t> // Семейное чтение. – 2013. - № 3. – с. 2 – 9.</a:t>
            </a: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prstClr val="black"/>
                </a:solidFill>
                <a:latin typeface="Calibri"/>
              </a:rPr>
              <a:t>Белоногая</a:t>
            </a:r>
            <a:r>
              <a:rPr lang="ru-RU" altLang="ru-RU" dirty="0">
                <a:solidFill>
                  <a:prstClr val="black"/>
                </a:solidFill>
                <a:latin typeface="Calibri"/>
              </a:rPr>
              <a:t>, В. Вместе читаем, играем, создаем! [Текст]: опыт взаимодействия с ребенком в процессе обучения чтению / В. </a:t>
            </a:r>
            <a:r>
              <a:rPr lang="ru-RU" altLang="ru-RU" dirty="0" err="1">
                <a:solidFill>
                  <a:prstClr val="black"/>
                </a:solidFill>
                <a:latin typeface="Calibri"/>
              </a:rPr>
              <a:t>Белоногая</a:t>
            </a:r>
            <a:r>
              <a:rPr lang="ru-RU" altLang="ru-RU" dirty="0">
                <a:solidFill>
                  <a:prstClr val="black"/>
                </a:solidFill>
                <a:latin typeface="Calibri"/>
              </a:rPr>
              <a:t> // Семейное чтение. – 2013. - № 1. – С. 21 – 23.</a:t>
            </a: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Богомолова, О. М. Как научить ребенка любить книгу: практикум для родителей [Текст] / О. М. Богомолова // Школьная библиотека. – 2015. - № 3. – С. 54 – 56.</a:t>
            </a: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Павлова, А.  Домашняя библиотека и семейное чтение [Текст] / А. Павлова // Семейное чтение. – 2013. - № 2. – С. 9 – 12.</a:t>
            </a: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Тимофеева, И. Дети. Время. Книга [Текст] / И. Тимофеева // Семейное чтение. – 2015. - № 6. – с. 2 – 9.</a:t>
            </a: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Тихомирова, И.И. Материалы к проведению общешкольного родительского собрания, посвященного детскому чтению </a:t>
            </a:r>
            <a:r>
              <a:rPr lang="en-US" altLang="ru-RU" dirty="0">
                <a:solidFill>
                  <a:prstClr val="black"/>
                </a:solidFill>
                <a:latin typeface="Calibri"/>
              </a:rPr>
              <a:t>[</a:t>
            </a:r>
            <a:r>
              <a:rPr lang="ru-RU" altLang="ru-RU" dirty="0">
                <a:solidFill>
                  <a:prstClr val="black"/>
                </a:solidFill>
                <a:latin typeface="Calibri"/>
              </a:rPr>
              <a:t>Текст</a:t>
            </a:r>
            <a:r>
              <a:rPr lang="en-US" altLang="ru-RU" dirty="0">
                <a:solidFill>
                  <a:prstClr val="black"/>
                </a:solidFill>
                <a:latin typeface="Calibri"/>
              </a:rPr>
              <a:t>]</a:t>
            </a:r>
            <a:r>
              <a:rPr lang="ru-RU" altLang="ru-RU" dirty="0">
                <a:solidFill>
                  <a:prstClr val="black"/>
                </a:solidFill>
                <a:latin typeface="Calibri"/>
              </a:rPr>
              <a:t> / И. И. Тихомирова // Школьная библиотека. – 2014. - № 9-10. – С.39 – 46.</a:t>
            </a: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Тихомирова, И.И. Тесты для родителей [Текст] / И. И. Тихомирова // Школьная библиотека. – 2016. - № 9-10. – С.39 – 46.</a:t>
            </a:r>
          </a:p>
          <a:p>
            <a:pPr marL="342900" lvl="0" indent="-342900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Интернет.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80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CE26F-604A-40F3-967A-9043934D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469127"/>
            <a:ext cx="8596668" cy="2568271"/>
          </a:xfrm>
        </p:spPr>
        <p:txBody>
          <a:bodyPr>
            <a:normAutofit/>
          </a:bodyPr>
          <a:lstStyle/>
          <a:p>
            <a:pPr algn="ctr"/>
            <a:r>
              <a:rPr lang="ru-RU" altLang="ru-RU" sz="6000" b="1" dirty="0">
                <a:solidFill>
                  <a:prstClr val="black"/>
                </a:solidFill>
                <a:latin typeface="Calibri"/>
              </a:rPr>
              <a:t>Спасибо </a:t>
            </a:r>
            <a:br>
              <a:rPr lang="ru-RU" altLang="ru-RU" sz="6000" b="1" dirty="0">
                <a:solidFill>
                  <a:prstClr val="black"/>
                </a:solidFill>
                <a:latin typeface="Calibri"/>
              </a:rPr>
            </a:br>
            <a:r>
              <a:rPr lang="ru-RU" altLang="ru-RU" sz="6000" b="1" dirty="0">
                <a:solidFill>
                  <a:prstClr val="black"/>
                </a:solidFill>
                <a:latin typeface="Calibri"/>
              </a:rPr>
              <a:t>за внимание</a:t>
            </a:r>
            <a:r>
              <a:rPr lang="ru-RU" altLang="ru-RU" sz="6000" b="1" dirty="0">
                <a:solidFill>
                  <a:prstClr val="black"/>
                </a:solidFill>
                <a:latin typeface="Arial" panose="020B0604020202020204" pitchFamily="34" charset="0"/>
              </a:rPr>
              <a:t>!!!</a:t>
            </a:r>
            <a:br>
              <a:rPr lang="ru-RU" altLang="ru-RU" sz="6000" b="1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ru-RU" sz="1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AC529E-6FB5-420F-9F06-F2685CD94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67" y="3339548"/>
            <a:ext cx="10630894" cy="2701814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+mj-cs"/>
              </a:rPr>
              <a:t>«Есть талант писателя , а есть талант </a:t>
            </a:r>
            <a:r>
              <a:rPr lang="ru-RU" altLang="ru-RU" sz="4000" b="1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+mj-cs"/>
              </a:rPr>
              <a:t>читателя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+mj-cs"/>
              </a:rPr>
              <a:t>»</a:t>
            </a:r>
            <a:b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+mj-cs"/>
              </a:rPr>
              <a:t>                                                                                                              </a:t>
            </a:r>
            <a:r>
              <a:rPr lang="ru-RU" altLang="ru-RU" sz="1000" b="1" dirty="0" err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+mj-cs"/>
              </a:rPr>
              <a:t>С.Я.Маршак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71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A0AFC-BDC2-4551-9B90-3B8AF3D4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86248"/>
            <a:ext cx="8596668" cy="104957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Гипотеза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A9A7BF-36E4-4737-B632-81D53395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463040"/>
            <a:ext cx="8596668" cy="4578322"/>
          </a:xfrm>
        </p:spPr>
        <p:txBody>
          <a:bodyPr>
            <a:noAutofit/>
          </a:bodyPr>
          <a:lstStyle/>
          <a:p>
            <a:r>
              <a:rPr lang="ru-RU" dirty="0"/>
              <a:t>Книга играет важнейшую роль в развитии</a:t>
            </a:r>
          </a:p>
          <a:p>
            <a:r>
              <a:rPr lang="ru-RU" dirty="0"/>
              <a:t>воображения – способности, без которой</a:t>
            </a:r>
          </a:p>
          <a:p>
            <a:r>
              <a:rPr lang="ru-RU" dirty="0"/>
              <a:t>невозможна ни умственная деятельность</a:t>
            </a:r>
          </a:p>
          <a:p>
            <a:r>
              <a:rPr lang="ru-RU" dirty="0"/>
              <a:t>ребенка в период дошкольного и</a:t>
            </a:r>
          </a:p>
          <a:p>
            <a:r>
              <a:rPr lang="ru-RU" dirty="0"/>
              <a:t>школьного обучения, ни любая творческая</a:t>
            </a:r>
          </a:p>
          <a:p>
            <a:r>
              <a:rPr lang="ru-RU" dirty="0"/>
              <a:t>деятельность взрослого. Книга прививают</a:t>
            </a:r>
          </a:p>
          <a:p>
            <a:r>
              <a:rPr lang="ru-RU" dirty="0"/>
              <a:t>интерес к чтению художественной</a:t>
            </a:r>
          </a:p>
          <a:p>
            <a:r>
              <a:rPr lang="ru-RU" dirty="0"/>
              <a:t>литературы, развивает речь, расширяет и</a:t>
            </a:r>
          </a:p>
          <a:p>
            <a:r>
              <a:rPr lang="ru-RU" dirty="0"/>
              <a:t>активизирует словарный запас.</a:t>
            </a:r>
          </a:p>
        </p:txBody>
      </p:sp>
    </p:spTree>
    <p:extLst>
      <p:ext uri="{BB962C8B-B14F-4D97-AF65-F5344CB8AC3E}">
        <p14:creationId xmlns:p14="http://schemas.microsoft.com/office/powerpoint/2010/main" val="314708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E02BB-E243-433D-85D4-67B2EDB5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41906"/>
            <a:ext cx="8596668" cy="1423284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chemeClr val="tx1"/>
                </a:solidFill>
                <a:latin typeface="Arial" panose="020B0604020202020204" pitchFamily="34" charset="0"/>
              </a:rPr>
              <a:t>АКТУАЛЬНОСТЬ</a:t>
            </a:r>
            <a:br>
              <a:rPr lang="ru-RU" altLang="ru-RU" sz="400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A13C63-68F6-496D-A034-A75871F04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144987"/>
            <a:ext cx="8596668" cy="547049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Наши дети с самого раннего детства сталкиваются с художественным словом. Мы часто используем в речи различные потешки, стихи, крылатые фразы и часто читаем малышам детские книжки. Но чем старше становится ребенок, тем реже дети и родители берут в руки книги, чтобы продолжить знакомство с миром литературы, их не интересуют даже иллюстрации в них. А, ведь мудрость, знания от поколения к поколению передавалась именно через книги.</a:t>
            </a:r>
          </a:p>
          <a:p>
            <a:r>
              <a:rPr lang="ru-RU" dirty="0"/>
              <a:t>Чтение… Это увлекательное занятие заменяют телевизор и компьютер. Конечно же, многие взрослые и подростки с легкостью могут найти в «сетях» Интернета любое нужное им произведение и прочитать его, или просто пробежать глазами. Можно найти и аудио книги: вставь наушники и слушай, даже глаза напрягать не нужно.</a:t>
            </a:r>
          </a:p>
          <a:p>
            <a:r>
              <a:rPr lang="ru-RU" dirty="0"/>
              <a:t>Но нам до настоящего времени очень приятно читать настоящие бумажные книги, переворачивать страницы, задумываться над прочитанным текстом, порой даже возвращаясь назад, к уже прочитанному.</a:t>
            </a:r>
          </a:p>
          <a:p>
            <a:r>
              <a:rPr lang="ru-RU" dirty="0"/>
              <a:t>В нашем саду сохраняются добрые традиции: «Читаем всей семьей», «Читаем вместе с мамой», Минутки поэзии, «Часы» чтения, «Добрая сказка (добрый рассказ) перед сном», «День энциклопедий, справочников и словарей, или, День юного исследователя»», «Книга- лучший друг и подарок».</a:t>
            </a:r>
          </a:p>
          <a:p>
            <a:r>
              <a:rPr lang="ru-RU" dirty="0"/>
              <a:t>Дети дошкольного возраста – слушатели, а не читатели (хотя, как правило, уже в подготовительных группах и читатели), художественное произведение доносит до них взрослый. Поэтому мы стараемся читать, понемногу, но практически каждый день. Это сказки, рассказы, стихи, а иногда, и энциклопедические статьи (правда- из детских энциклопедий)</a:t>
            </a:r>
          </a:p>
          <a:p>
            <a:r>
              <a:rPr lang="ru-RU" dirty="0"/>
              <a:t>Заложенная любовь к книге в дошкольном возрасте останется с ним навсегда. Тот, кто читает, много знает. Если ребенок понимает содержание прочитанного, значит, он думает, анализирует, рассуждает.</a:t>
            </a:r>
          </a:p>
          <a:p>
            <a:r>
              <a:rPr lang="ru-RU" dirty="0">
                <a:solidFill>
                  <a:srgbClr val="181818"/>
                </a:solidFill>
                <a:latin typeface="Open Sans"/>
              </a:rPr>
              <a:t>Литература способна учить, не обучая, и воспитывать, не воспитывая. Дети освоят множество способов познания и создания художественных произведений, разовьют мелкую моторику рук, научаться облекать мысли в слова, а слова и предложения произносить с разной интонацией, обогатят свой словарный запас.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7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8E38D-D7E0-4A33-B150-30CA5CD2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477078"/>
            <a:ext cx="8596668" cy="151391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Обоснование необходимости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9DAA01-2D98-4362-835A-57001009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232561"/>
            <a:ext cx="8596668" cy="3808801"/>
          </a:xfrm>
        </p:spPr>
        <p:txBody>
          <a:bodyPr>
            <a:normAutofit/>
          </a:bodyPr>
          <a:lstStyle/>
          <a:p>
            <a:r>
              <a:rPr lang="ru-RU" dirty="0"/>
              <a:t>Проблема: </a:t>
            </a:r>
          </a:p>
          <a:p>
            <a:r>
              <a:rPr lang="ru-RU" dirty="0"/>
              <a:t>Низкий  мотивация детей старшего дошкольного возраста к чтению  книг.</a:t>
            </a:r>
          </a:p>
          <a:p>
            <a:r>
              <a:rPr lang="ru-RU" dirty="0"/>
              <a:t>Причины:</a:t>
            </a:r>
          </a:p>
          <a:p>
            <a:r>
              <a:rPr lang="ru-RU" dirty="0"/>
              <a:t>1. Отсутствие родительского чтения в семье.</a:t>
            </a:r>
          </a:p>
          <a:p>
            <a:r>
              <a:rPr lang="ru-RU" dirty="0"/>
              <a:t>2. Незнание родителей и детей сто почитать.</a:t>
            </a:r>
          </a:p>
          <a:p>
            <a:r>
              <a:rPr lang="ru-RU" dirty="0"/>
              <a:t>3. Отсутствие в ДОУ мероприятий по работе с книгой.</a:t>
            </a:r>
          </a:p>
        </p:txBody>
      </p:sp>
    </p:spTree>
    <p:extLst>
      <p:ext uri="{BB962C8B-B14F-4D97-AF65-F5344CB8AC3E}">
        <p14:creationId xmlns:p14="http://schemas.microsoft.com/office/powerpoint/2010/main" val="11349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6C51E-9A7A-45F6-96C6-D6372469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402672"/>
            <a:ext cx="8596668" cy="128351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ЦЕЛЕВАЯ АУДИТОРИЯ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5C4597-8F92-4C51-B3E6-11038610B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181139"/>
            <a:ext cx="8596668" cy="386022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ДОУ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</p:txBody>
      </p:sp>
    </p:spTree>
    <p:extLst>
      <p:ext uri="{BB962C8B-B14F-4D97-AF65-F5344CB8AC3E}">
        <p14:creationId xmlns:p14="http://schemas.microsoft.com/office/powerpoint/2010/main" val="273858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5C987-4241-4EBA-9D2A-46BDDA7D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15" y="449504"/>
            <a:ext cx="8596668" cy="19446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Цель: повышение мотивации детей старшего дошкольного возраста к чтению книг.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DC7AC-BF7C-464B-9B82-DF2317276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692866"/>
            <a:ext cx="8596668" cy="3348496"/>
          </a:xfrm>
        </p:spPr>
        <p:txBody>
          <a:bodyPr>
            <a:normAutofit/>
          </a:bodyPr>
          <a:lstStyle/>
          <a:p>
            <a:pPr lvl="0" algn="ctr" defTabSz="91440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lvl="0" indent="-457200" defTabSz="91440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Wingdings 3" pitchFamily="2" charset="2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Заложить традиции чтения в семье.</a:t>
            </a:r>
          </a:p>
          <a:p>
            <a:pPr marL="457200" lvl="0" indent="-457200" defTabSz="91440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Wingdings 3" pitchFamily="2" charset="2"/>
              <a:buAutoNum type="arabicPeriod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defTabSz="91440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Wingdings 3" pitchFamily="2" charset="2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родителей и детей с произведениями художественной литературы.</a:t>
            </a:r>
          </a:p>
          <a:p>
            <a:pPr marL="457200" lvl="0" indent="-457200" defTabSz="91440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Wingdings 3" pitchFamily="2" charset="2"/>
              <a:buAutoNum type="arabicPeriod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defTabSz="91440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Wingdings 3" pitchFamily="2" charset="2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провести мероприятия в ДОУ.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03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5F2C7-FA73-453D-BE18-94918A43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556590"/>
            <a:ext cx="8596668" cy="10663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5E9276-DF72-423C-8826-CFA33317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622972"/>
            <a:ext cx="9112617" cy="4418390"/>
          </a:xfrm>
        </p:spPr>
        <p:txBody>
          <a:bodyPr/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Задача: Заложить традиции чтения в семье.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C332AD1-5178-4468-A9FD-5D3C7EFBC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050148"/>
              </p:ext>
            </p:extLst>
          </p:nvPr>
        </p:nvGraphicFramePr>
        <p:xfrm>
          <a:off x="747423" y="2719345"/>
          <a:ext cx="10540466" cy="3729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038">
                  <a:extLst>
                    <a:ext uri="{9D8B030D-6E8A-4147-A177-3AD203B41FA5}">
                      <a16:colId xmlns:a16="http://schemas.microsoft.com/office/drawing/2014/main" val="1676083100"/>
                    </a:ext>
                  </a:extLst>
                </a:gridCol>
                <a:gridCol w="3201162">
                  <a:extLst>
                    <a:ext uri="{9D8B030D-6E8A-4147-A177-3AD203B41FA5}">
                      <a16:colId xmlns:a16="http://schemas.microsoft.com/office/drawing/2014/main" val="2339145906"/>
                    </a:ext>
                  </a:extLst>
                </a:gridCol>
                <a:gridCol w="3225266">
                  <a:extLst>
                    <a:ext uri="{9D8B030D-6E8A-4147-A177-3AD203B41FA5}">
                      <a16:colId xmlns:a16="http://schemas.microsoft.com/office/drawing/2014/main" val="3178918497"/>
                    </a:ext>
                  </a:extLst>
                </a:gridCol>
              </a:tblGrid>
              <a:tr h="100392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Сроки.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Сроки. Ответственные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535097"/>
                  </a:ext>
                </a:extLst>
              </a:tr>
              <a:tr h="1031849">
                <a:tc>
                  <a:txBody>
                    <a:bodyPr/>
                    <a:lstStyle/>
                    <a:p>
                      <a:r>
                        <a:rPr lang="ru-RU" dirty="0"/>
                        <a:t>Родительское собрание.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Сентябрь – май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воспитатели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10537"/>
                  </a:ext>
                </a:extLst>
              </a:tr>
              <a:tr h="661539">
                <a:tc>
                  <a:txBody>
                    <a:bodyPr/>
                    <a:lstStyle/>
                    <a:p>
                      <a:r>
                        <a:rPr lang="ru-RU" dirty="0"/>
                        <a:t>Выставка книг.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Сентябрь – май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воспитатели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796208"/>
                  </a:ext>
                </a:extLst>
              </a:tr>
              <a:tr h="1031849">
                <a:tc>
                  <a:txBody>
                    <a:bodyPr/>
                    <a:lstStyle/>
                    <a:p>
                      <a:r>
                        <a:rPr lang="ru-RU" dirty="0"/>
                        <a:t>Поиск интересных форм работы с книгой.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Сентябрь – май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воспитатели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173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6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5F2C7-FA73-453D-BE18-94918A43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09058"/>
            <a:ext cx="8596668" cy="15139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5E9276-DF72-423C-8826-CFA33317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622972"/>
            <a:ext cx="9112617" cy="4901376"/>
          </a:xfrm>
        </p:spPr>
        <p:txBody>
          <a:bodyPr/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Познакомить родителей и детей с произведениями художественной литературы.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C332AD1-5178-4468-A9FD-5D3C7EFBC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489327"/>
              </p:ext>
            </p:extLst>
          </p:nvPr>
        </p:nvGraphicFramePr>
        <p:xfrm>
          <a:off x="677334" y="2615979"/>
          <a:ext cx="9482665" cy="3908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237">
                  <a:extLst>
                    <a:ext uri="{9D8B030D-6E8A-4147-A177-3AD203B41FA5}">
                      <a16:colId xmlns:a16="http://schemas.microsoft.com/office/drawing/2014/main" val="1676083100"/>
                    </a:ext>
                  </a:extLst>
                </a:gridCol>
                <a:gridCol w="3213214">
                  <a:extLst>
                    <a:ext uri="{9D8B030D-6E8A-4147-A177-3AD203B41FA5}">
                      <a16:colId xmlns:a16="http://schemas.microsoft.com/office/drawing/2014/main" val="2339145906"/>
                    </a:ext>
                  </a:extLst>
                </a:gridCol>
                <a:gridCol w="3213214">
                  <a:extLst>
                    <a:ext uri="{9D8B030D-6E8A-4147-A177-3AD203B41FA5}">
                      <a16:colId xmlns:a16="http://schemas.microsoft.com/office/drawing/2014/main" val="3178918497"/>
                    </a:ext>
                  </a:extLst>
                </a:gridCol>
              </a:tblGrid>
              <a:tr h="70701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Ответственные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535097"/>
                  </a:ext>
                </a:extLst>
              </a:tr>
              <a:tr h="1143477">
                <a:tc>
                  <a:txBody>
                    <a:bodyPr/>
                    <a:lstStyle/>
                    <a:p>
                      <a:r>
                        <a:rPr lang="ru-RU" dirty="0"/>
                        <a:t>Фотоконкурс. </a:t>
                      </a:r>
                    </a:p>
                    <a:p>
                      <a:r>
                        <a:rPr lang="ru-RU" dirty="0"/>
                        <a:t>« Я и моя любимая книга».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Ноябрь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воспитатели, родители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10537"/>
                  </a:ext>
                </a:extLst>
              </a:tr>
              <a:tr h="861356">
                <a:tc>
                  <a:txBody>
                    <a:bodyPr/>
                    <a:lstStyle/>
                    <a:p>
                      <a:r>
                        <a:rPr lang="ru-RU" dirty="0"/>
                        <a:t>Консультация. «Чтение детям старшего дошкольного возраста».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Сентябрь – май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воспитатели, родители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796208"/>
                  </a:ext>
                </a:extLst>
              </a:tr>
              <a:tr h="1143477">
                <a:tc>
                  <a:txBody>
                    <a:bodyPr/>
                    <a:lstStyle/>
                    <a:p>
                      <a:r>
                        <a:rPr lang="ru-RU" dirty="0"/>
                        <a:t>Мастер- класс. «Работа с книгой дома»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Январь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воспитатели, родители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173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79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5F2C7-FA73-453D-BE18-94918A43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09058"/>
            <a:ext cx="8596668" cy="15139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5E9276-DF72-423C-8826-CFA33317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622972"/>
            <a:ext cx="9112617" cy="4418390"/>
          </a:xfrm>
        </p:spPr>
        <p:txBody>
          <a:bodyPr/>
          <a:lstStyle/>
          <a:p>
            <a:pPr lvl="0" defTabSz="914400" eaLnBrk="0" fontAlgn="base" hangingPunct="0"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Разработать и провести мероприятия в ДОУ.</a:t>
            </a:r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C332AD1-5178-4468-A9FD-5D3C7EFBC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83834"/>
              </p:ext>
            </p:extLst>
          </p:nvPr>
        </p:nvGraphicFramePr>
        <p:xfrm>
          <a:off x="677334" y="2075289"/>
          <a:ext cx="9482665" cy="396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237">
                  <a:extLst>
                    <a:ext uri="{9D8B030D-6E8A-4147-A177-3AD203B41FA5}">
                      <a16:colId xmlns:a16="http://schemas.microsoft.com/office/drawing/2014/main" val="1676083100"/>
                    </a:ext>
                  </a:extLst>
                </a:gridCol>
                <a:gridCol w="3192015">
                  <a:extLst>
                    <a:ext uri="{9D8B030D-6E8A-4147-A177-3AD203B41FA5}">
                      <a16:colId xmlns:a16="http://schemas.microsoft.com/office/drawing/2014/main" val="2339145906"/>
                    </a:ext>
                  </a:extLst>
                </a:gridCol>
                <a:gridCol w="3234413">
                  <a:extLst>
                    <a:ext uri="{9D8B030D-6E8A-4147-A177-3AD203B41FA5}">
                      <a16:colId xmlns:a16="http://schemas.microsoft.com/office/drawing/2014/main" val="3178918497"/>
                    </a:ext>
                  </a:extLst>
                </a:gridCol>
              </a:tblGrid>
              <a:tr h="106770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Сроки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Сроки. Ответственные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535097"/>
                  </a:ext>
                </a:extLst>
              </a:tr>
              <a:tr h="1097402">
                <a:tc>
                  <a:txBody>
                    <a:bodyPr/>
                    <a:lstStyle/>
                    <a:p>
                      <a:r>
                        <a:rPr lang="ru-RU" dirty="0"/>
                        <a:t>Экскурсия в библиотеку.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воспитатели, родители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10537"/>
                  </a:ext>
                </a:extLst>
              </a:tr>
              <a:tr h="703566">
                <a:tc>
                  <a:txBody>
                    <a:bodyPr/>
                    <a:lstStyle/>
                    <a:p>
                      <a:r>
                        <a:rPr lang="ru-RU" dirty="0"/>
                        <a:t>Фестиваль читательских дневников в семье.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воспитатели, родители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796208"/>
                  </a:ext>
                </a:extLst>
              </a:tr>
              <a:tr h="1097402">
                <a:tc>
                  <a:txBody>
                    <a:bodyPr/>
                    <a:lstStyle/>
                    <a:p>
                      <a:r>
                        <a:rPr lang="ru-RU" dirty="0"/>
                        <a:t>Беседы с детьми.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Сентябрь – май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воспитатели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173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30107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1593</TotalTime>
  <Words>1031</Words>
  <Application>Microsoft Office PowerPoint</Application>
  <PresentationFormat>Широкоэкранный</PresentationFormat>
  <Paragraphs>110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Garamond</vt:lpstr>
      <vt:lpstr>Open Sans</vt:lpstr>
      <vt:lpstr>Times New Roman</vt:lpstr>
      <vt:lpstr>Trebuchet MS</vt:lpstr>
      <vt:lpstr>Wingdings 3</vt:lpstr>
      <vt:lpstr>Аспект</vt:lpstr>
      <vt:lpstr>Проект «Читаем вместе с детьми»</vt:lpstr>
      <vt:lpstr>Гипотеза </vt:lpstr>
      <vt:lpstr>АКТУАЛЬНОСТЬ </vt:lpstr>
      <vt:lpstr>Обоснование необходимости проекта</vt:lpstr>
      <vt:lpstr>ЦЕЛЕВАЯ АУДИТОРИЯ</vt:lpstr>
      <vt:lpstr>Цель: повышение мотивации детей старшего дошкольного возраста к чтению книг. </vt:lpstr>
      <vt:lpstr>Мероприятия </vt:lpstr>
      <vt:lpstr>Мероприятия </vt:lpstr>
      <vt:lpstr>Мероприятия </vt:lpstr>
      <vt:lpstr>ОЖИДАЕМЫЕ  РЕЗУЛЬТАТЫ ПРОЕКТА</vt:lpstr>
      <vt:lpstr>Критерии результативности</vt:lpstr>
      <vt:lpstr>Ресурсы  </vt:lpstr>
      <vt:lpstr>Список используемой литературы</vt:lpstr>
      <vt:lpstr>Спасибо  за внимание!!!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</dc:creator>
  <cp:lastModifiedBy>Татьяна Александрова</cp:lastModifiedBy>
  <cp:revision>23</cp:revision>
  <dcterms:created xsi:type="dcterms:W3CDTF">2024-03-14T06:40:22Z</dcterms:created>
  <dcterms:modified xsi:type="dcterms:W3CDTF">2025-01-12T14:45:21Z</dcterms:modified>
</cp:coreProperties>
</file>