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EA293-D7BE-480B-AC2B-16A9D528C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E41ED7-3AC5-48EA-8869-0827E5F5F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26EE9-84FC-4C6A-A18A-19A4A003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C6624-5B1B-400A-AB6F-0B073E0C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95BF8-997C-4D68-9536-C78BC9C6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8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B0F0-84F3-4603-B04B-CE1805A9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887DB8-6A18-4648-A37A-E73ED61F4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3D72D-139A-4270-B42F-F28DACE3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53F15F-1A9D-4F08-8208-9AEA5AA8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AFE5-41BD-4F7B-8CCB-09C80CC0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8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B4699D-3AFB-4360-BF3A-5C8E2F6F1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249934-0534-490D-A8B9-04BE4725F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F6C72-4A0B-486E-8001-5BE7C620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052FC-2870-452C-90E9-C4B6A27E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BD283-B851-453B-964D-5476F5DD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9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4BF4B-EACC-424F-8839-26B37002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92AC4-72B7-4273-B41B-973787964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CF223-D689-4F57-B576-2271EC8B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24A1EB-A288-4CBA-82E8-9C74AA4A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C263F-BD08-4277-A0B9-D03CAF5E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0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FC44F-B52C-4C04-B08C-D518D086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DFB50-5328-4EF9-A6B7-7F6980A9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5FF52-2E65-4399-BC7E-E8EAC9DF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50D22-4004-4D1D-A7B4-0A728033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4B205-DB5E-4A9F-B9F3-C3BB28ED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A4E6B-EA00-4FA3-A068-1B4B61D7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93BBD-D6E0-4444-82FB-F86492D0E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44421-05B7-4E5A-A18B-A37DAB1F0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10AF9-20D4-4D76-BB0A-12DC06A6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0BED-5C1B-4DB5-984B-64E9B786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DB2C9E-3E68-402D-B4C0-84AA7CA3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8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89514-DDCC-4EC8-92F0-262B2AA3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92A14-E399-41E0-83BF-12DA2D1F8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2BB421-7398-4B4F-854B-D04150C29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E95C4D-8B40-49D1-9A26-A30158257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DBDE85-8906-455B-85BE-699F2E6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A45E04-EA38-425F-AAD1-D26248A1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0FFDB9-AF34-4BC1-87E8-B9A64176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8A9B5A-F9D6-4D29-BE30-3E65D1CD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3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A432C-84BA-41D9-9C9B-6DC2D6F1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86E4D6-102D-4687-BF57-FC4FF847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66F3C3-F0A4-46DA-B3A0-089D592C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090054-0FDB-401F-8E16-76F58D5D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0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004458-05E2-49A9-BDBC-78BD6BB0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647FE3-BA20-40A4-9D22-499F7272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36AD72-6F23-428B-B597-7905509B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3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0D666-1286-4AF3-8788-9C350013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5D145-B4C0-400A-96F2-8702D8E4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88BEA4-8C44-4462-98DE-7090402CA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37A1D8-5507-445B-A669-BA54513F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3FCAE-1B90-466A-BA27-F08E646C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F625BA-3E76-4E90-AC94-82AD9784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3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934B0-67D7-4BB6-971E-ACF110B0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32DB00-9F2D-400F-BB8B-37D550A18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C9E653-523F-4DC1-8953-3D614C99E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4FDA5-9F56-4EBB-AFE6-D13B0BE9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2AD81C-80B7-49CE-B8CE-2131E15A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317F4-1D65-41E3-A823-1AA0074F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4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9D5C1-9B63-48EB-9564-86D43925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72E329-201C-4153-8093-C54347F6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0030F-329E-4857-A857-536EB3106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2B21-DD38-46EF-872F-B7139E97E48F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84A27-87CD-448F-BEF9-0DE374BFB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40E81-A64C-4FFE-8062-C8A1C6B91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D836-402E-4007-BE5E-D0827E5A3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3464133-6734-45F6-8868-FD5E410D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D10F3A-DE43-42B3-B00F-8B17089832E2}"/>
              </a:ext>
            </a:extLst>
          </p:cNvPr>
          <p:cNvSpPr txBox="1"/>
          <p:nvPr/>
        </p:nvSpPr>
        <p:spPr>
          <a:xfrm>
            <a:off x="5059017" y="0"/>
            <a:ext cx="2276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cute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4D94B806-B694-4E69-BD1E-2BF55E48D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"/>
          <a:stretch/>
        </p:blipFill>
        <p:spPr bwMode="auto">
          <a:xfrm>
            <a:off x="3155915" y="163995"/>
            <a:ext cx="5880170" cy="65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F341F-31E8-40D1-8970-5DE8005A8AC7}"/>
              </a:ext>
            </a:extLst>
          </p:cNvPr>
          <p:cNvSpPr txBox="1"/>
          <p:nvPr/>
        </p:nvSpPr>
        <p:spPr>
          <a:xfrm>
            <a:off x="8946875" y="2321003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19C5AF70-CEC9-42FD-871F-04F990DD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B08E26-8505-4CF6-8DEE-586A19DD00A6}"/>
              </a:ext>
            </a:extLst>
          </p:cNvPr>
          <p:cNvSpPr txBox="1"/>
          <p:nvPr/>
        </p:nvSpPr>
        <p:spPr>
          <a:xfrm>
            <a:off x="8726556" y="109331"/>
            <a:ext cx="2276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cute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E256BE69-2C29-4835-9403-D888418F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0"/>
            <a:ext cx="1072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F7DBB3-F57E-4FF9-881B-E890163B1655}"/>
              </a:ext>
            </a:extLst>
          </p:cNvPr>
          <p:cNvSpPr txBox="1"/>
          <p:nvPr/>
        </p:nvSpPr>
        <p:spPr>
          <a:xfrm>
            <a:off x="7553739" y="198783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524299DF-13C0-40D3-8B86-A8B04D9C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0"/>
            <a:ext cx="5922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9E1969-C24C-4034-BCA0-3C53CC517667}"/>
              </a:ext>
            </a:extLst>
          </p:cNvPr>
          <p:cNvSpPr txBox="1"/>
          <p:nvPr/>
        </p:nvSpPr>
        <p:spPr>
          <a:xfrm>
            <a:off x="8201439" y="3170582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449A9914-E4DC-40CB-A9C9-A2075C96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DD3AA-ED40-4D02-B7E8-37647AF7B9F1}"/>
              </a:ext>
            </a:extLst>
          </p:cNvPr>
          <p:cNvSpPr txBox="1"/>
          <p:nvPr/>
        </p:nvSpPr>
        <p:spPr>
          <a:xfrm>
            <a:off x="8965095" y="5317434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90EC9-79B0-491E-BB94-2C110A52F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DB7C-BC79-48FB-9EFA-303EAB51D17D}"/>
              </a:ext>
            </a:extLst>
          </p:cNvPr>
          <p:cNvSpPr txBox="1"/>
          <p:nvPr/>
        </p:nvSpPr>
        <p:spPr>
          <a:xfrm>
            <a:off x="8388626" y="387626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A604E02-B261-40D0-9604-A6DD06D4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22" y="99845"/>
            <a:ext cx="8577470" cy="66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C82027-85BD-4587-BDE1-FA3192598E4F}"/>
              </a:ext>
            </a:extLst>
          </p:cNvPr>
          <p:cNvSpPr txBox="1"/>
          <p:nvPr/>
        </p:nvSpPr>
        <p:spPr>
          <a:xfrm>
            <a:off x="3589683" y="5347252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38D8BEC-504D-4535-BFD9-C2E14371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45" y="0"/>
            <a:ext cx="1027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A903B-3223-4DA5-8FD1-C599087E80E9}"/>
              </a:ext>
            </a:extLst>
          </p:cNvPr>
          <p:cNvSpPr txBox="1"/>
          <p:nvPr/>
        </p:nvSpPr>
        <p:spPr>
          <a:xfrm>
            <a:off x="2673626" y="318052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9C4F51C-2FC8-4DFF-B278-473E1D40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0"/>
            <a:ext cx="10460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AB37A-C06D-4EF0-8D43-CC2469899700}"/>
              </a:ext>
            </a:extLst>
          </p:cNvPr>
          <p:cNvSpPr txBox="1"/>
          <p:nvPr/>
        </p:nvSpPr>
        <p:spPr>
          <a:xfrm>
            <a:off x="6251713" y="228600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4A39D793-F428-4D39-81A8-80F9FB3C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0"/>
            <a:ext cx="560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DC8EF6-3534-4356-A5FF-94E274AB23B3}"/>
              </a:ext>
            </a:extLst>
          </p:cNvPr>
          <p:cNvSpPr txBox="1"/>
          <p:nvPr/>
        </p:nvSpPr>
        <p:spPr>
          <a:xfrm>
            <a:off x="7386431" y="447261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F54A6A38-06EB-44D8-B933-13F4C050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91" y="0"/>
            <a:ext cx="9216886" cy="69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A5FC4C-4007-4665-BC8B-BD97335B1120}"/>
              </a:ext>
            </a:extLst>
          </p:cNvPr>
          <p:cNvSpPr txBox="1"/>
          <p:nvPr/>
        </p:nvSpPr>
        <p:spPr>
          <a:xfrm>
            <a:off x="8489674" y="0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clever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42692C6D-1F86-4D65-A9F8-86191A8B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0"/>
            <a:ext cx="8323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56D21-93AA-42A7-8860-2708D223A791}"/>
              </a:ext>
            </a:extLst>
          </p:cNvPr>
          <p:cNvSpPr txBox="1"/>
          <p:nvPr/>
        </p:nvSpPr>
        <p:spPr>
          <a:xfrm>
            <a:off x="4273826" y="-99392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9B330A60-8BA6-4D67-A6EB-BD4AC43F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FABB8-3370-453E-B7BC-11EC3CF4B2EB}"/>
              </a:ext>
            </a:extLst>
          </p:cNvPr>
          <p:cNvSpPr txBox="1"/>
          <p:nvPr/>
        </p:nvSpPr>
        <p:spPr>
          <a:xfrm>
            <a:off x="7386431" y="447261"/>
            <a:ext cx="3422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2</cp:revision>
  <dcterms:created xsi:type="dcterms:W3CDTF">2024-11-09T17:16:16Z</dcterms:created>
  <dcterms:modified xsi:type="dcterms:W3CDTF">2024-11-09T17:33:08Z</dcterms:modified>
</cp:coreProperties>
</file>