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9" r:id="rId4"/>
    <p:sldId id="259" r:id="rId5"/>
    <p:sldId id="260" r:id="rId6"/>
    <p:sldId id="258" r:id="rId7"/>
    <p:sldId id="261" r:id="rId8"/>
    <p:sldId id="262" r:id="rId9"/>
    <p:sldId id="276" r:id="rId10"/>
    <p:sldId id="277" r:id="rId11"/>
    <p:sldId id="278" r:id="rId12"/>
    <p:sldId id="270" r:id="rId13"/>
    <p:sldId id="271" r:id="rId14"/>
    <p:sldId id="273" r:id="rId15"/>
    <p:sldId id="274" r:id="rId16"/>
    <p:sldId id="272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16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2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357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26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84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33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4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2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81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12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1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1B9B2-4730-444E-9833-1F72DAD5440C}" type="datetimeFigureOut">
              <a:rPr lang="ru-RU" smtClean="0"/>
              <a:t>12.03.2025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7EB72-607C-47EC-99F9-3563BE9731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2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52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1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64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1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1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7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33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3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28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44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0</Words>
  <Application>Microsoft Office PowerPoint</Application>
  <PresentationFormat>Экран (16:9)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2022-01-23T16:41:49Z</dcterms:created>
  <dcterms:modified xsi:type="dcterms:W3CDTF">2025-03-12T10:39:38Z</dcterms:modified>
</cp:coreProperties>
</file>