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03000" y="0"/>
            <a:ext cx="9143280" cy="137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Презентация к занятию в подготовительной группе по теме «Транспорт».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209520" y="5313240"/>
            <a:ext cx="5180760" cy="126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Авилова Елена Валерьевна, воспитатель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МОУ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«Центр развития ребенка № 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Дзержинского района города Волгограда»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8" name="Рисунок 3" descr=""/>
          <p:cNvPicPr/>
          <p:nvPr/>
        </p:nvPicPr>
        <p:blipFill>
          <a:blip r:embed="rId1"/>
          <a:stretch/>
        </p:blipFill>
        <p:spPr>
          <a:xfrm>
            <a:off x="5673600" y="2192040"/>
            <a:ext cx="5772240" cy="452124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4" descr=""/>
          <p:cNvPicPr/>
          <p:nvPr/>
        </p:nvPicPr>
        <p:blipFill>
          <a:blip r:embed="rId2"/>
          <a:stretch/>
        </p:blipFill>
        <p:spPr>
          <a:xfrm>
            <a:off x="776520" y="1525680"/>
            <a:ext cx="2505600" cy="347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4080600" cy="319032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2" descr=""/>
          <p:cNvPicPr/>
          <p:nvPr/>
        </p:nvPicPr>
        <p:blipFill>
          <a:blip r:embed="rId2"/>
          <a:stretch/>
        </p:blipFill>
        <p:spPr>
          <a:xfrm>
            <a:off x="3291840" y="3784320"/>
            <a:ext cx="4851000" cy="272844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3" descr=""/>
          <p:cNvPicPr/>
          <p:nvPr/>
        </p:nvPicPr>
        <p:blipFill>
          <a:blip r:embed="rId3"/>
          <a:stretch/>
        </p:blipFill>
        <p:spPr>
          <a:xfrm>
            <a:off x="8350200" y="129240"/>
            <a:ext cx="3288600" cy="32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109" name="TextBox 2"/>
          <p:cNvSpPr/>
          <p:nvPr/>
        </p:nvSpPr>
        <p:spPr>
          <a:xfrm>
            <a:off x="3672360" y="20916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«Исключай-ка»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3" descr=""/>
          <p:cNvPicPr/>
          <p:nvPr/>
        </p:nvPicPr>
        <p:blipFill>
          <a:blip r:embed="rId1"/>
          <a:stretch/>
        </p:blipFill>
        <p:spPr>
          <a:xfrm>
            <a:off x="0" y="1225080"/>
            <a:ext cx="12048480" cy="419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976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" descr=""/>
          <p:cNvPicPr/>
          <p:nvPr/>
        </p:nvPicPr>
        <p:blipFill>
          <a:blip r:embed="rId1"/>
          <a:stretch/>
        </p:blipFill>
        <p:spPr>
          <a:xfrm>
            <a:off x="956520" y="253080"/>
            <a:ext cx="9480960" cy="635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113" name="TextBox 2"/>
          <p:cNvSpPr/>
          <p:nvPr/>
        </p:nvSpPr>
        <p:spPr>
          <a:xfrm>
            <a:off x="4333320" y="16704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«Шутилка»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4271400" y="3006360"/>
            <a:ext cx="4161960" cy="35978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2" descr=""/>
          <p:cNvPicPr/>
          <p:nvPr/>
        </p:nvPicPr>
        <p:blipFill>
          <a:blip r:embed="rId2"/>
          <a:stretch/>
        </p:blipFill>
        <p:spPr>
          <a:xfrm>
            <a:off x="0" y="0"/>
            <a:ext cx="4388040" cy="325620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3" descr=""/>
          <p:cNvPicPr/>
          <p:nvPr/>
        </p:nvPicPr>
        <p:blipFill>
          <a:blip r:embed="rId3"/>
          <a:stretch/>
        </p:blipFill>
        <p:spPr>
          <a:xfrm>
            <a:off x="7631640" y="0"/>
            <a:ext cx="4559760" cy="337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" descr=""/>
          <p:cNvPicPr/>
          <p:nvPr/>
        </p:nvPicPr>
        <p:blipFill>
          <a:blip r:embed="rId1"/>
          <a:stretch/>
        </p:blipFill>
        <p:spPr>
          <a:xfrm>
            <a:off x="459720" y="0"/>
            <a:ext cx="1130040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81" name="TextBox 2"/>
          <p:cNvSpPr/>
          <p:nvPr/>
        </p:nvSpPr>
        <p:spPr>
          <a:xfrm>
            <a:off x="3672360" y="20916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«Загадай-ка»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 descr=""/>
          <p:cNvPicPr/>
          <p:nvPr/>
        </p:nvPicPr>
        <p:blipFill>
          <a:blip r:embed="rId1"/>
          <a:stretch/>
        </p:blipFill>
        <p:spPr>
          <a:xfrm>
            <a:off x="314280" y="109080"/>
            <a:ext cx="3533760" cy="353376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2" descr=""/>
          <p:cNvPicPr/>
          <p:nvPr/>
        </p:nvPicPr>
        <p:blipFill>
          <a:blip r:embed="rId2"/>
          <a:stretch/>
        </p:blipFill>
        <p:spPr>
          <a:xfrm>
            <a:off x="4047120" y="2959200"/>
            <a:ext cx="3281400" cy="350460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3" descr=""/>
          <p:cNvPicPr/>
          <p:nvPr/>
        </p:nvPicPr>
        <p:blipFill>
          <a:blip r:embed="rId3"/>
          <a:stretch/>
        </p:blipFill>
        <p:spPr>
          <a:xfrm>
            <a:off x="7547760" y="43920"/>
            <a:ext cx="4268520" cy="387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86" name="TextBox 2"/>
          <p:cNvSpPr/>
          <p:nvPr/>
        </p:nvSpPr>
        <p:spPr>
          <a:xfrm>
            <a:off x="3672360" y="20916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«Называй-ка»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4163400" cy="330984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2" descr=""/>
          <p:cNvPicPr/>
          <p:nvPr/>
        </p:nvPicPr>
        <p:blipFill>
          <a:blip r:embed="rId2"/>
          <a:stretch/>
        </p:blipFill>
        <p:spPr>
          <a:xfrm>
            <a:off x="4164120" y="3465360"/>
            <a:ext cx="3809160" cy="321876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3" descr=""/>
          <p:cNvPicPr/>
          <p:nvPr/>
        </p:nvPicPr>
        <p:blipFill>
          <a:blip r:embed="rId3"/>
          <a:stretch/>
        </p:blipFill>
        <p:spPr>
          <a:xfrm>
            <a:off x="8126280" y="0"/>
            <a:ext cx="3731760" cy="3464640"/>
          </a:xfrm>
          <a:prstGeom prst="rect">
            <a:avLst/>
          </a:prstGeom>
          <a:ln w="0">
            <a:noFill/>
          </a:ln>
        </p:spPr>
      </p:pic>
      <p:sp>
        <p:nvSpPr>
          <p:cNvPr id="90" name="TextBox 5"/>
          <p:cNvSpPr/>
          <p:nvPr/>
        </p:nvSpPr>
        <p:spPr>
          <a:xfrm>
            <a:off x="492480" y="3784320"/>
            <a:ext cx="31784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Воздушный транспорт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TextBox 6"/>
          <p:cNvSpPr/>
          <p:nvPr/>
        </p:nvSpPr>
        <p:spPr>
          <a:xfrm>
            <a:off x="5011560" y="2941200"/>
            <a:ext cx="3038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Водный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транспорт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TextBox 7"/>
          <p:cNvSpPr/>
          <p:nvPr/>
        </p:nvSpPr>
        <p:spPr>
          <a:xfrm>
            <a:off x="8651520" y="3772080"/>
            <a:ext cx="3375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Наземный транспорт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94" name="TextBox 2"/>
          <p:cNvSpPr/>
          <p:nvPr/>
        </p:nvSpPr>
        <p:spPr>
          <a:xfrm>
            <a:off x="3672360" y="20916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«Управляй-ка»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3488040" cy="3025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6" name="Рисунок 2" descr=""/>
          <p:cNvPicPr/>
          <p:nvPr/>
        </p:nvPicPr>
        <p:blipFill>
          <a:blip r:embed="rId2"/>
          <a:stretch/>
        </p:blipFill>
        <p:spPr>
          <a:xfrm>
            <a:off x="407880" y="3335760"/>
            <a:ext cx="2936880" cy="295164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3" descr=""/>
          <p:cNvPicPr/>
          <p:nvPr/>
        </p:nvPicPr>
        <p:blipFill>
          <a:blip r:embed="rId3"/>
          <a:stretch/>
        </p:blipFill>
        <p:spPr>
          <a:xfrm>
            <a:off x="4273920" y="263880"/>
            <a:ext cx="2856600" cy="312336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4" descr=""/>
          <p:cNvPicPr/>
          <p:nvPr/>
        </p:nvPicPr>
        <p:blipFill>
          <a:blip r:embed="rId4"/>
          <a:stretch/>
        </p:blipFill>
        <p:spPr>
          <a:xfrm>
            <a:off x="4715280" y="3664800"/>
            <a:ext cx="1973880" cy="274176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5" descr=""/>
          <p:cNvPicPr/>
          <p:nvPr/>
        </p:nvPicPr>
        <p:blipFill>
          <a:blip r:embed="rId5"/>
          <a:stretch/>
        </p:blipFill>
        <p:spPr>
          <a:xfrm>
            <a:off x="8059680" y="316080"/>
            <a:ext cx="3336120" cy="301896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6" descr=""/>
          <p:cNvPicPr/>
          <p:nvPr/>
        </p:nvPicPr>
        <p:blipFill>
          <a:blip r:embed="rId6"/>
          <a:stretch/>
        </p:blipFill>
        <p:spPr>
          <a:xfrm>
            <a:off x="8381880" y="3664800"/>
            <a:ext cx="3014280" cy="301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1d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" descr=""/>
          <p:cNvPicPr/>
          <p:nvPr/>
        </p:nvPicPr>
        <p:blipFill>
          <a:blip r:embed="rId1"/>
          <a:stretch/>
        </p:blipFill>
        <p:spPr>
          <a:xfrm>
            <a:off x="1139400" y="0"/>
            <a:ext cx="9762120" cy="6857280"/>
          </a:xfrm>
          <a:prstGeom prst="rect">
            <a:avLst/>
          </a:prstGeom>
          <a:ln w="0">
            <a:noFill/>
          </a:ln>
        </p:spPr>
      </p:pic>
      <p:sp>
        <p:nvSpPr>
          <p:cNvPr id="102" name="TextBox 2"/>
          <p:cNvSpPr/>
          <p:nvPr/>
        </p:nvSpPr>
        <p:spPr>
          <a:xfrm>
            <a:off x="4656240" y="0"/>
            <a:ext cx="44024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«Отдыхай-ка»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" descr=""/>
          <p:cNvPicPr/>
          <p:nvPr/>
        </p:nvPicPr>
        <p:blipFill>
          <a:blip r:embed="rId1"/>
          <a:stretch/>
        </p:blipFill>
        <p:spPr>
          <a:xfrm>
            <a:off x="0" y="-773640"/>
            <a:ext cx="12191400" cy="8524440"/>
          </a:xfrm>
          <a:prstGeom prst="rect">
            <a:avLst/>
          </a:prstGeom>
          <a:ln w="0">
            <a:noFill/>
          </a:ln>
        </p:spPr>
      </p:pic>
      <p:sp>
        <p:nvSpPr>
          <p:cNvPr id="104" name="TextBox 2"/>
          <p:cNvSpPr/>
          <p:nvPr/>
        </p:nvSpPr>
        <p:spPr>
          <a:xfrm>
            <a:off x="3672360" y="209160"/>
            <a:ext cx="4846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73aa2"/>
                </a:solidFill>
                <a:latin typeface="Times New Roman"/>
                <a:ea typeface="DejaVu Sans"/>
              </a:rPr>
              <a:t>«Угадай-ка»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Application>LibreOffice/7.2.2.2$Windows_X86_64 LibreOffice_project/02b2acce88a210515b4a5bb2e46cbfb63fe97d56</Application>
  <AppVersion>15.0000</AppVersion>
  <Words>52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2016-03-13T12:12:33Z</dcterms:created>
  <dc:creator>Ирина Эренберг</dc:creator>
  <dc:description/>
  <dc:language>ru-RU</dc:language>
  <cp:lastModifiedBy/>
  <dcterms:modified xsi:type="dcterms:W3CDTF">2024-09-08T00:22:16Z</dcterms:modified>
  <cp:revision>11</cp:revision>
  <dc:subject/>
  <dc:title>Презентация к занятию в подготовительной группе по теме «Транспорт».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18</vt:i4>
  </property>
</Properties>
</file>