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61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B4779-695A-46E6-994E-0C7469C2674F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50702-DBF5-4829-A4BD-D84450C8B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4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50702-DBF5-4829-A4BD-D84450C8BE1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0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057D29F-8641-4CE1-9AB1-AF133F224681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B96C719-4CEE-436D-BFEE-EC589A8ED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1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29F-8641-4CE1-9AB1-AF133F224681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C719-4CEE-436D-BFEE-EC589A8ED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70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29F-8641-4CE1-9AB1-AF133F224681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C719-4CEE-436D-BFEE-EC589A8ED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379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29F-8641-4CE1-9AB1-AF133F224681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C719-4CEE-436D-BFEE-EC589A8ED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48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29F-8641-4CE1-9AB1-AF133F224681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C719-4CEE-436D-BFEE-EC589A8ED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490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29F-8641-4CE1-9AB1-AF133F224681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C719-4CEE-436D-BFEE-EC589A8ED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642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29F-8641-4CE1-9AB1-AF133F224681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C719-4CEE-436D-BFEE-EC589A8ED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963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057D29F-8641-4CE1-9AB1-AF133F224681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C719-4CEE-436D-BFEE-EC589A8ED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50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057D29F-8641-4CE1-9AB1-AF133F224681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C719-4CEE-436D-BFEE-EC589A8ED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5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29F-8641-4CE1-9AB1-AF133F224681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C719-4CEE-436D-BFEE-EC589A8ED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46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29F-8641-4CE1-9AB1-AF133F224681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C719-4CEE-436D-BFEE-EC589A8ED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70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29F-8641-4CE1-9AB1-AF133F224681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C719-4CEE-436D-BFEE-EC589A8ED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3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29F-8641-4CE1-9AB1-AF133F224681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C719-4CEE-436D-BFEE-EC589A8ED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1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29F-8641-4CE1-9AB1-AF133F224681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C719-4CEE-436D-BFEE-EC589A8ED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7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29F-8641-4CE1-9AB1-AF133F224681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C719-4CEE-436D-BFEE-EC589A8ED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7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29F-8641-4CE1-9AB1-AF133F224681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C719-4CEE-436D-BFEE-EC589A8ED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52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29F-8641-4CE1-9AB1-AF133F224681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C719-4CEE-436D-BFEE-EC589A8ED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8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057D29F-8641-4CE1-9AB1-AF133F224681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B96C719-4CEE-436D-BFEE-EC589A8ED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1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9650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Мастер-класс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algn="r"/>
            <a:r>
              <a:rPr lang="ru-RU" b="1" i="1" dirty="0" smtClean="0"/>
              <a:t>Выполнила:</a:t>
            </a:r>
          </a:p>
          <a:p>
            <a:pPr algn="r"/>
            <a:r>
              <a:rPr lang="ru-RU" b="1" i="1" dirty="0" smtClean="0"/>
              <a:t>мастер производственного </a:t>
            </a:r>
          </a:p>
          <a:p>
            <a:pPr algn="r"/>
            <a:r>
              <a:rPr lang="ru-RU" b="1" i="1" dirty="0" smtClean="0"/>
              <a:t>обучения  ФКП ОУ № 316</a:t>
            </a:r>
          </a:p>
          <a:p>
            <a:pPr algn="r"/>
            <a:r>
              <a:rPr lang="ru-RU" b="1" i="1" dirty="0" smtClean="0"/>
              <a:t>Ленкова Людмила Владимировна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3340" y="3244334"/>
            <a:ext cx="6085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ru-RU" b="1" i="1" cap="all" dirty="0">
                <a:solidFill>
                  <a:srgbClr val="00B0F0"/>
                </a:solidFill>
              </a:rPr>
              <a:t>Тема: Изготовление изделий в технике Бон-Бон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487" y="4013860"/>
            <a:ext cx="2135599" cy="197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2593" y="4001985"/>
            <a:ext cx="2137558" cy="201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6441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Выложить на столе заготовки по схеме.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835725" y="2499611"/>
            <a:ext cx="4095363" cy="394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b="1" i="1" dirty="0" smtClean="0"/>
              <a:t>Сколоть между собой заготовки, чтобы получились полоски из квадратов, которые будут заполняться </a:t>
            </a:r>
            <a:r>
              <a:rPr lang="ru-RU" sz="2000" b="1" i="1" dirty="0" err="1" smtClean="0"/>
              <a:t>холлофайбером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smtClean="0"/>
              <a:t>Стачать квадратики между собой швом 1 см.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385" y="2603500"/>
            <a:ext cx="455506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b="1" i="1" dirty="0" smtClean="0"/>
              <a:t>Наполнить </a:t>
            </a:r>
            <a:r>
              <a:rPr lang="ru-RU" sz="2000" b="1" i="1" dirty="0" err="1" smtClean="0"/>
              <a:t>холлофайбером</a:t>
            </a:r>
            <a:r>
              <a:rPr lang="ru-RU" sz="2000" b="1" i="1" dirty="0" smtClean="0"/>
              <a:t> подушечки.</a:t>
            </a:r>
          </a:p>
          <a:p>
            <a:r>
              <a:rPr lang="ru-RU" sz="2000" b="1" i="1" dirty="0" smtClean="0"/>
              <a:t>Распределить равномерно наполнитель внутри каждой подушечки.</a:t>
            </a:r>
          </a:p>
          <a:p>
            <a:r>
              <a:rPr lang="ru-RU" sz="2000" b="1" i="1" dirty="0" smtClean="0"/>
              <a:t>Количество наполнителя должно быть одинаково во всех подушечках.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385" y="2291938"/>
            <a:ext cx="5092553" cy="372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Сколоть четвертую сторону квадратиков  с такой же складочкой, как и остальные три.</a:t>
            </a:r>
          </a:p>
          <a:p>
            <a:r>
              <a:rPr lang="ru-RU" sz="2400" b="1" i="1" dirty="0" smtClean="0"/>
              <a:t>Сметать или стачать на швейной машине швом 0,5-0,7 см.</a:t>
            </a:r>
            <a:endParaRPr lang="ru-RU" sz="2400" b="1" i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8713" y="2918789"/>
            <a:ext cx="4824412" cy="27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b="1" i="1" dirty="0" smtClean="0"/>
              <a:t>Сколоть полоски из квадратов, согласно схеме.</a:t>
            </a:r>
          </a:p>
          <a:p>
            <a:r>
              <a:rPr lang="ru-RU" sz="2800" b="1" i="1" dirty="0" smtClean="0"/>
              <a:t>Обязательно надо совместить швы и складочки на заготовках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386" y="2256312"/>
            <a:ext cx="4997550" cy="37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Стачать на швейной машине все заготовки швом 1 см.</a:t>
            </a:r>
            <a:endParaRPr lang="ru-RU" sz="3200" b="1" i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385" y="2603500"/>
            <a:ext cx="455506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/>
              <a:t>Сложить лицевыми сторонами внутрь верхнюю часть подушки из квадратиков и нижнюю часть подушки из мебельной или другой подходящей ткани.</a:t>
            </a:r>
          </a:p>
          <a:p>
            <a:r>
              <a:rPr lang="ru-RU" b="1" i="1" dirty="0" smtClean="0"/>
              <a:t>Совместить и сколоть углы и стороны подушки.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385" y="2351314"/>
            <a:ext cx="4555067" cy="366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Стачать на швейной машине детали швом 1см.</a:t>
            </a:r>
          </a:p>
          <a:p>
            <a:r>
              <a:rPr lang="ru-RU" sz="2400" b="1" i="1" dirty="0" smtClean="0"/>
              <a:t>Оставить на стачанным участок примерно 20 см для выворачивания подушки и наполнения ее </a:t>
            </a:r>
            <a:r>
              <a:rPr lang="ru-RU" sz="2400" b="1" i="1" dirty="0" err="1" smtClean="0"/>
              <a:t>холлофайбером</a:t>
            </a:r>
            <a:endParaRPr lang="ru-RU" sz="2400" b="1" i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385" y="2603500"/>
            <a:ext cx="455506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Вывернуть изделие на лицевую сторону.</a:t>
            </a:r>
          </a:p>
          <a:p>
            <a:r>
              <a:rPr lang="ru-RU" sz="2000" b="1" i="1" dirty="0" smtClean="0"/>
              <a:t>Наполнить </a:t>
            </a:r>
            <a:r>
              <a:rPr lang="ru-RU" sz="2000" b="1" i="1" dirty="0" err="1" smtClean="0"/>
              <a:t>холлофайбером</a:t>
            </a:r>
            <a:r>
              <a:rPr lang="ru-RU" sz="2000" b="1" i="1" dirty="0" smtClean="0"/>
              <a:t> подушку.</a:t>
            </a:r>
          </a:p>
          <a:p>
            <a:r>
              <a:rPr lang="ru-RU" sz="2000" b="1" i="1" dirty="0" smtClean="0"/>
              <a:t>Зашить вручную потайным швом отверстие для выворачивания.</a:t>
            </a:r>
            <a:endParaRPr lang="ru-RU" sz="2000" b="1" i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385" y="2185060"/>
            <a:ext cx="4795670" cy="383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Заключение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Показ данного мастер-класса способствует расширению кругозора обучающихся в области  работы с текстильными изделиями, развитию творческого потенциала.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Цели и задачи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Цель</a:t>
            </a:r>
            <a:r>
              <a:rPr lang="ru-RU" dirty="0" smtClean="0"/>
              <a:t>: развитие творческого потенциала обучающихся через выполнение проекта «Диванная подушка в технике Бон-бон»</a:t>
            </a:r>
          </a:p>
          <a:p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Задачи: </a:t>
            </a:r>
            <a:endParaRPr lang="ru-RU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Обучающие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организация </a:t>
            </a:r>
            <a:r>
              <a:rPr lang="ru-RU" dirty="0">
                <a:solidFill>
                  <a:schemeClr val="tx1"/>
                </a:solidFill>
              </a:rPr>
              <a:t>рабочего места с учетом требований безопасности при выполнении швейных </a:t>
            </a:r>
            <a:r>
              <a:rPr lang="ru-RU" dirty="0" smtClean="0">
                <a:solidFill>
                  <a:schemeClr val="tx1"/>
                </a:solidFill>
              </a:rPr>
              <a:t>работ. Выполнение работы с </a:t>
            </a:r>
            <a:r>
              <a:rPr lang="ru-RU" dirty="0">
                <a:solidFill>
                  <a:schemeClr val="tx1"/>
                </a:solidFill>
              </a:rPr>
              <a:t>соблюдением требований охраны труда, электробезопасности, гигиены труда, пожарной </a:t>
            </a:r>
            <a:r>
              <a:rPr lang="ru-RU" dirty="0" smtClean="0">
                <a:solidFill>
                  <a:schemeClr val="tx1"/>
                </a:solidFill>
              </a:rPr>
              <a:t>безопасности. Выбор </a:t>
            </a:r>
            <a:r>
              <a:rPr lang="ru-RU" dirty="0">
                <a:solidFill>
                  <a:schemeClr val="tx1"/>
                </a:solidFill>
              </a:rPr>
              <a:t>материалов, инструментов и приспособлений для изготовления </a:t>
            </a:r>
            <a:r>
              <a:rPr lang="ru-RU" dirty="0" smtClean="0">
                <a:solidFill>
                  <a:schemeClr val="tx1"/>
                </a:solidFill>
              </a:rPr>
              <a:t>данного изделия. Осуществление </a:t>
            </a:r>
            <a:r>
              <a:rPr lang="ru-RU" dirty="0">
                <a:solidFill>
                  <a:schemeClr val="tx1"/>
                </a:solidFill>
              </a:rPr>
              <a:t>внутри - процессного контроля качества при изготовлении </a:t>
            </a:r>
            <a:r>
              <a:rPr lang="ru-RU" dirty="0" smtClean="0">
                <a:solidFill>
                  <a:schemeClr val="tx1"/>
                </a:solidFill>
              </a:rPr>
              <a:t>изделия</a:t>
            </a:r>
          </a:p>
          <a:p>
            <a:pPr>
              <a:buFontTx/>
              <a:buChar char="-"/>
            </a:pP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Воспитательные</a:t>
            </a: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 воспитание умения работать в коллективе, эффективное общения с </a:t>
            </a:r>
            <a:r>
              <a:rPr lang="ru-RU" dirty="0" smtClean="0">
                <a:solidFill>
                  <a:schemeClr val="tx1"/>
                </a:solidFill>
              </a:rPr>
              <a:t>коллегами, </a:t>
            </a:r>
            <a:r>
              <a:rPr lang="ru-RU" dirty="0">
                <a:solidFill>
                  <a:schemeClr val="tx1"/>
                </a:solidFill>
              </a:rPr>
              <a:t>формирование ответственного отношения к труду и стремление к самоконтролю при выполнении швейных работ.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Развивающие</a:t>
            </a:r>
            <a:r>
              <a:rPr lang="ru-RU" dirty="0" smtClean="0">
                <a:solidFill>
                  <a:schemeClr val="tx1"/>
                </a:solidFill>
              </a:rPr>
              <a:t>: развитие </a:t>
            </a:r>
            <a:r>
              <a:rPr lang="ru-RU" dirty="0">
                <a:solidFill>
                  <a:schemeClr val="tx1"/>
                </a:solidFill>
              </a:rPr>
              <a:t>логического и творческого мышления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Введение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54953" y="2351314"/>
            <a:ext cx="5328973" cy="4108863"/>
          </a:xfrm>
        </p:spPr>
        <p:txBody>
          <a:bodyPr>
            <a:noAutofit/>
          </a:bodyPr>
          <a:lstStyle/>
          <a:p>
            <a:r>
              <a:rPr lang="ru-RU" sz="1400" b="1" i="1" dirty="0" smtClean="0"/>
              <a:t>Техника «бон-бон» является разновидностью </a:t>
            </a:r>
            <a:r>
              <a:rPr lang="ru-RU" sz="1400" b="1" i="1" dirty="0" err="1" smtClean="0"/>
              <a:t>печворка</a:t>
            </a:r>
            <a:r>
              <a:rPr lang="ru-RU" sz="1400" b="1" i="1" dirty="0" smtClean="0"/>
              <a:t> (лоскутное шитье). Она популярна для пошива покрывал, бортиков в кроватку, пуфов, детских развивающих ковриков, подушек, конвертов для новорожденных. Вещи, выполненные в этой технике, делают дом уютнее, а семейную атмосферу – теплее. </a:t>
            </a:r>
          </a:p>
          <a:p>
            <a:r>
              <a:rPr lang="ru-RU" sz="1400" b="1" i="1" dirty="0" smtClean="0"/>
              <a:t>Особенностью изделий является наличие на лицевой стороне разноцветных «пузырей», наполненных легкими материалами вроде </a:t>
            </a:r>
            <a:r>
              <a:rPr lang="ru-RU" sz="1400" b="1" i="1" dirty="0" err="1" smtClean="0"/>
              <a:t>холлофайбера</a:t>
            </a:r>
            <a:r>
              <a:rPr lang="ru-RU" sz="1400" b="1" i="1" dirty="0" smtClean="0"/>
              <a:t>. Объем таких пузырей можно регулировать при пошиве. </a:t>
            </a:r>
          </a:p>
          <a:p>
            <a:r>
              <a:rPr lang="ru-RU" sz="1400" b="1" i="1" dirty="0" smtClean="0"/>
              <a:t>Изделия в технике «бон-бон» выполняются из остатков ткани, которые мастерски соединяются в оригинальные узоры и рисунки. Освоить технику «бон-бон» под силу даже новичкам в швейном деле. </a:t>
            </a:r>
            <a:endParaRPr lang="ru-RU" sz="1400" b="1" i="1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8872" y="2327564"/>
            <a:ext cx="5059570" cy="428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17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Свойства изделий, изготовленных по технологии  «Бон-бон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8712" y="2303813"/>
            <a:ext cx="5595361" cy="422761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i="1" dirty="0" smtClean="0"/>
              <a:t>легкость – весит такое изделие меньше килограмма, поэтому прекрасно подойдет даже для новорожденных детей, которые очень чутко спят;</a:t>
            </a:r>
          </a:p>
          <a:p>
            <a:pPr lvl="0"/>
            <a:r>
              <a:rPr lang="ru-RU" b="1" i="1" dirty="0" smtClean="0"/>
              <a:t>способность прекрасно удерживать тепло, что позволит согреться даже в холодную погоду и с выключенным отоплением;</a:t>
            </a:r>
          </a:p>
          <a:p>
            <a:pPr lvl="0"/>
            <a:r>
              <a:rPr lang="ru-RU" b="1" i="1" dirty="0" smtClean="0"/>
              <a:t>использование натуральных тканей – «зефирные» одеяла подойдут даже аллергикам;</a:t>
            </a:r>
          </a:p>
          <a:p>
            <a:pPr lvl="0"/>
            <a:r>
              <a:rPr lang="ru-RU" b="1" i="1" dirty="0" smtClean="0"/>
              <a:t>необычный и красивый внешний вид, представленный множеством расцветок и вариантов дизайна;</a:t>
            </a:r>
          </a:p>
          <a:p>
            <a:pPr lvl="0"/>
            <a:r>
              <a:rPr lang="ru-RU" b="1" i="1" dirty="0" smtClean="0"/>
              <a:t>многофункциональность – предметы можно использовать как по прямому назначению, так и в качестве подстилки, чехла на стул или кресло, конверта для грудничков, подушек и т.д.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762" y="2375066"/>
            <a:ext cx="5588228" cy="391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630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Советы по уходу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54953" y="2256312"/>
            <a:ext cx="5435851" cy="403761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Для изделия «бон-бон» подходит температура стирки не выше 30 градусов. Стирать такие изделия нужно при деликатном режиме.</a:t>
            </a:r>
          </a:p>
          <a:p>
            <a:r>
              <a:rPr lang="ru-RU" b="1" i="1" dirty="0" smtClean="0"/>
              <a:t>Большие предметы, выполненные в технике «бон-бон», лучше очищать химическим способом в специальной службе.</a:t>
            </a:r>
          </a:p>
          <a:p>
            <a:r>
              <a:rPr lang="ru-RU" b="1" i="1" dirty="0" smtClean="0"/>
              <a:t>Процесс сушки должен проходить горизонтально без использования электроприборов. Важно предварительно расправить квадратики с наполнителем. Таким образом, </a:t>
            </a:r>
            <a:r>
              <a:rPr lang="ru-RU" b="1" i="1" dirty="0" err="1" smtClean="0"/>
              <a:t>синтепон</a:t>
            </a:r>
            <a:r>
              <a:rPr lang="ru-RU" b="1" i="1" dirty="0" smtClean="0"/>
              <a:t> не будет сбиваться. </a:t>
            </a:r>
          </a:p>
          <a:p>
            <a:r>
              <a:rPr lang="ru-RU" b="1" i="1" dirty="0" smtClean="0"/>
              <a:t>Утюг не подходит для «зефирных» изделий, зато </a:t>
            </a:r>
            <a:r>
              <a:rPr lang="ru-RU" b="1" i="1" dirty="0" err="1" smtClean="0"/>
              <a:t>отпариватель</a:t>
            </a:r>
            <a:r>
              <a:rPr lang="ru-RU" b="1" i="1" dirty="0" smtClean="0"/>
              <a:t> придется очень кстати.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2956" y="2315688"/>
            <a:ext cx="4821739" cy="408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Техника выполнения диванной подушки в стиле «Бон-бон»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 b="1" i="1" dirty="0" smtClean="0"/>
              <a:t>Диванная подушка размером 50 на 50 см состоит из 25 квадратов, наполненных </a:t>
            </a:r>
            <a:r>
              <a:rPr lang="ru-RU" sz="1400" b="1" i="1" dirty="0" err="1" smtClean="0"/>
              <a:t>холлофайбером</a:t>
            </a:r>
            <a:r>
              <a:rPr lang="ru-RU" sz="1400" b="1" i="1" dirty="0" smtClean="0"/>
              <a:t> (шариками).</a:t>
            </a:r>
          </a:p>
          <a:p>
            <a:r>
              <a:rPr lang="ru-RU" sz="1400" b="1" i="1" dirty="0" smtClean="0"/>
              <a:t>Понадобится: лоскуты </a:t>
            </a:r>
            <a:r>
              <a:rPr lang="ru-RU" sz="1400" b="1" i="1" dirty="0" err="1" smtClean="0"/>
              <a:t>х</a:t>
            </a:r>
            <a:r>
              <a:rPr lang="ru-RU" sz="1400" b="1" i="1" dirty="0" smtClean="0"/>
              <a:t>/б ткани, </a:t>
            </a:r>
            <a:r>
              <a:rPr lang="ru-RU" sz="1400" b="1" i="1" dirty="0" err="1" smtClean="0"/>
              <a:t>холлофайбер</a:t>
            </a:r>
            <a:r>
              <a:rPr lang="ru-RU" sz="1400" b="1" i="1" dirty="0" smtClean="0"/>
              <a:t>, нитки в цвет ткани, ножницы, линейка.</a:t>
            </a:r>
          </a:p>
          <a:p>
            <a:r>
              <a:rPr lang="ru-RU" sz="1400" b="1" i="1" dirty="0" smtClean="0"/>
              <a:t>Выкроить 25 квадратов размером 12 на 12 см (учетом припусков на швы) для нижней части. Они не будут видны, поэтому можно использовать любую </a:t>
            </a:r>
            <a:r>
              <a:rPr lang="ru-RU" sz="1400" b="1" i="1" dirty="0" err="1" smtClean="0"/>
              <a:t>х</a:t>
            </a:r>
            <a:r>
              <a:rPr lang="ru-RU" sz="1400" b="1" i="1" dirty="0" smtClean="0"/>
              <a:t>/б ткань.</a:t>
            </a:r>
          </a:p>
          <a:p>
            <a:r>
              <a:rPr lang="ru-RU" sz="1400" b="1" i="1" dirty="0" smtClean="0"/>
              <a:t>Выкроить 25 квадратов 17 на 17 см (учетом припусков на швы) из ткани, подобранной в зависимости от задуманного дизайна.</a:t>
            </a:r>
          </a:p>
          <a:p>
            <a:r>
              <a:rPr lang="ru-RU" sz="1400" b="1" i="1" dirty="0" smtClean="0"/>
              <a:t>Выкроить нижнюю часть подушки размеров 52 на 52 см (с учетом припусков на швы) из мебельной или другой плотной ткани.</a:t>
            </a:r>
            <a:endParaRPr lang="ru-RU" sz="1400" b="1" i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385" y="2603499"/>
            <a:ext cx="5294433" cy="396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i="1" dirty="0" smtClean="0"/>
              <a:t>Сделать  надсечки посередине  каждой стороны квадратов.</a:t>
            </a:r>
          </a:p>
          <a:p>
            <a:r>
              <a:rPr lang="ru-RU" sz="2400" b="1" i="1" dirty="0" smtClean="0"/>
              <a:t>Сложить каждый квадрат в 2 раза и ножницами сделать небольшие надсечки. </a:t>
            </a:r>
          </a:p>
          <a:p>
            <a:pPr>
              <a:buNone/>
            </a:pPr>
            <a:endParaRPr lang="ru-RU" b="1" i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331" y="2663587"/>
            <a:ext cx="4824412" cy="327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/>
              <a:t>Сколоть между собой верхние (цветные) квадраты и нижние квадраты, совмещая надсечки и закладывая бантовые складочки на каждой стороне деталей. </a:t>
            </a:r>
          </a:p>
          <a:p>
            <a:r>
              <a:rPr lang="ru-RU" b="1" i="1" dirty="0" smtClean="0"/>
              <a:t>Можно заложить встречные складки.</a:t>
            </a:r>
          </a:p>
          <a:p>
            <a:r>
              <a:rPr lang="ru-RU" b="1" i="1" dirty="0" smtClean="0"/>
              <a:t>Сколоть только 3 стороны, четвертая сторона остается для набивания подушечки наполнителем.</a:t>
            </a:r>
            <a:endParaRPr lang="ru-RU" b="1" i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8712" y="2493818"/>
            <a:ext cx="5250975" cy="352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Стачать между собой верхние и нижние квадраты на швейной машине или сметать вручную.</a:t>
            </a:r>
          </a:p>
          <a:p>
            <a:r>
              <a:rPr lang="ru-RU" sz="2000" b="1" i="1" dirty="0" smtClean="0"/>
              <a:t>Шов стачивания (или сметывания) 0,5-0,7 см.</a:t>
            </a:r>
            <a:endParaRPr lang="ru-RU" sz="2000" b="1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883224" y="2357107"/>
            <a:ext cx="4261621" cy="420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145</TotalTime>
  <Words>807</Words>
  <Application>Microsoft Office PowerPoint</Application>
  <PresentationFormat>Широкоэкранный</PresentationFormat>
  <Paragraphs>61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Ион (конференц-зал)</vt:lpstr>
      <vt:lpstr>Мастер-класс</vt:lpstr>
      <vt:lpstr>Цели и задачи</vt:lpstr>
      <vt:lpstr>Введение</vt:lpstr>
      <vt:lpstr>Свойства изделий, изготовленных по технологии  «Бон-бон</vt:lpstr>
      <vt:lpstr>Советы по уходу </vt:lpstr>
      <vt:lpstr>Техника выполнения диванной подушки в стиле «Бон-бон»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Пользователь Windows</dc:creator>
  <cp:lastModifiedBy>Пользователь Windows</cp:lastModifiedBy>
  <cp:revision>18</cp:revision>
  <dcterms:created xsi:type="dcterms:W3CDTF">2024-12-09T11:34:35Z</dcterms:created>
  <dcterms:modified xsi:type="dcterms:W3CDTF">2024-12-11T13:01:37Z</dcterms:modified>
</cp:coreProperties>
</file>