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F6493-5856-4188-8513-13BEF0CD2657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DB76-C5FD-4652-B9C8-72599D609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0E46E-9044-0AAD-4CE2-D4F78950A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CA97E8-6C54-FA29-D6C0-879C1FC97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B7148-3BF3-3BBA-096B-D89C2DE1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7B609-7523-0F3C-5299-70A2FD6B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B634E-15C0-78AE-3DE1-ACFADBBC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B1318-FAA4-2923-3353-7C2E8F3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8CD39A-1B03-9871-F37F-266290630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084D8-8083-0E23-96F4-A8ED03BD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9D67D-4898-5FD7-6D3B-7070F9C9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71B39-494A-00AA-DCE2-8E6CA46D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6E73FE-D96F-33EA-5232-A5EAFF1E6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B849DB-971B-9DCD-15BB-6022014DA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1E4BB-9EDE-2495-8420-9B75D31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30422-6A78-E70B-F325-8B5F3405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95D7D-ECA6-E3D6-C876-3D2FB146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0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20DEE-8FEE-0A63-02A8-D240B4CB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CB2BE-B18A-517E-BC4E-99000B67B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4EE8E-F62F-B99C-54C6-0C719B64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AFCEC-D83A-7DA9-C545-8F3C4E09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3A2F9-D983-D630-521B-54D40092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43B01-C27C-47EF-A9DE-63219C0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CFF4C5-7A99-0F2D-2CA5-B55DCD57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4388B-6B58-F35E-7B4E-17F796E0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941CF-C487-2364-D480-725992DF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C9D6E-F236-C98D-6C3C-200AB02F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268B3-B80E-52CE-58E1-F29F98C3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FDD25-B8EA-56B6-BF5D-14DDDE885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20F376-02A1-C609-5068-F5D66C0E9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8DAA6-62E4-89F1-5616-0E4047F7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88DED1-C369-3E87-6B53-1D405236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3B8005-0857-D92B-4FD0-0D3CC5A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6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0DC4-37D1-A757-7B38-20842DF6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F5E9C-2864-2BC8-D545-69D0EB45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687CFA-9AE7-4E36-1D0D-0863AE897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6BCF74-843D-02E3-03BE-A422C8E20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06762F-1993-C333-6147-18F4E3696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49617D-128B-5631-52FD-67C4E60B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E15BA0-AE94-2FF5-AADA-AD6422D5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17FEA-2AE4-B279-C7A7-DD91304D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35D79-8CDF-F927-07E2-565EFB1A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D263A-E18E-0291-1CF4-A2DC85F0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C80E9-6F6C-3DEF-23FB-E1D36486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343C91-4E04-1F27-7677-608EC448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BA65F2-D5CB-AE32-CC94-3B4DC4B9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7DEF50-A1BB-04E7-26C9-540C5EC2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B43E5F-9D9B-1C73-405E-A4B89DB5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9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B0D9A-0D72-31F1-9F55-7D639FC6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4AE49-3B0D-71B5-DD5D-2CDC633A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2A122-F76E-8055-EDE9-A83B61CC0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1778E-C640-8645-793C-3B719A3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833825-BEAF-E128-9B49-46C7BBCA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4FB65-3408-7416-40C4-F4B7469E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1E67E-E544-144E-04D4-553525E8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A3006-8AEB-2486-B08C-271C48011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50F62-3D81-498A-25EF-C8FB8B2A5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DF51B-4B72-778D-1745-ED2D052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C6F8C-4672-5E56-1A72-23D160AF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72C2F1-EA4B-5C46-F453-2CACC05F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0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2C0D-F13F-B953-1016-66DD9D86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2FBA08-E315-15FE-6AF2-C70B67C3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A8D04-45AD-E357-D63C-85EB91F4E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F05F-67FA-4723-B0E2-F222B33267F0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0ED33-76A9-CB81-7D73-813344117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15728-EA02-E6CD-1354-5E63985EA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C0460-1784-4FF6-B64A-EBA10F4D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495C6-BD5F-F97F-1148-54343E34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3" y="479834"/>
            <a:ext cx="5802989" cy="5169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229B0-8EA7-A95B-E7EB-CADD21586BBB}"/>
              </a:ext>
            </a:extLst>
          </p:cNvPr>
          <p:cNvSpPr txBox="1"/>
          <p:nvPr/>
        </p:nvSpPr>
        <p:spPr>
          <a:xfrm>
            <a:off x="6382692" y="316870"/>
            <a:ext cx="51604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по английскому языку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28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28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28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28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28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28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28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28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r>
              <a:rPr lang="ru-RU" sz="28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0D0CE-B513-567F-A167-60AE63A71D18}"/>
              </a:ext>
            </a:extLst>
          </p:cNvPr>
          <p:cNvSpPr txBox="1"/>
          <p:nvPr/>
        </p:nvSpPr>
        <p:spPr>
          <a:xfrm>
            <a:off x="7125078" y="4345663"/>
            <a:ext cx="426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Составитель: Юдина Е.Ю.</a:t>
            </a:r>
          </a:p>
          <a:p>
            <a:pPr algn="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СШ № 1</a:t>
            </a:r>
          </a:p>
          <a:p>
            <a:pPr algn="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Касимов</a:t>
            </a:r>
          </a:p>
        </p:txBody>
      </p:sp>
    </p:spTree>
    <p:extLst>
      <p:ext uri="{BB962C8B-B14F-4D97-AF65-F5344CB8AC3E}">
        <p14:creationId xmlns:p14="http://schemas.microsoft.com/office/powerpoint/2010/main" val="21060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6C6C09-3BED-F755-DE57-85155DA0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6" y="76603"/>
            <a:ext cx="8850641" cy="1299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DEB32-B659-7F39-0257-82D3FFB1A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" y="1611517"/>
            <a:ext cx="11756804" cy="39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5234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C55E7-D7D4-A30D-95F2-547D00B9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9"/>
            <a:ext cx="9819876" cy="1432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8A3E6E-3131-057F-43B8-18475410A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41"/>
            <a:ext cx="12077700" cy="51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9FE55-71B1-ACF3-3E59-BA78DC8E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305"/>
            <a:ext cx="9013603" cy="1371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6680B-3B04-5787-4D35-F26C4CE14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1428749"/>
            <a:ext cx="11860039" cy="48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90FD5A-4628-D6BF-045B-A73F168D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6765" cy="13717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2EF93-E2CD-226C-798F-5512D98D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1149789"/>
            <a:ext cx="11271565" cy="51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093DB2-CFB5-8215-DC1E-568C6CDC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41" y="117635"/>
            <a:ext cx="9016765" cy="13717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62450-8BE0-9FEC-C42A-A88F3E016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9" y="1294646"/>
            <a:ext cx="10981853" cy="44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3633-CC6D-FEEA-5C1F-EB2499354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8423F-3668-7423-A668-0BCDD6E9315E}"/>
              </a:ext>
            </a:extLst>
          </p:cNvPr>
          <p:cNvSpPr txBox="1"/>
          <p:nvPr/>
        </p:nvSpPr>
        <p:spPr>
          <a:xfrm>
            <a:off x="600922" y="344526"/>
            <a:ext cx="8343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0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0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0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577FA-FE10-74F8-96F7-2340692A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2" y="1170106"/>
            <a:ext cx="10915650" cy="51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CC581-6668-BA4B-A781-CCEF95998F11}"/>
              </a:ext>
            </a:extLst>
          </p:cNvPr>
          <p:cNvSpPr txBox="1"/>
          <p:nvPr/>
        </p:nvSpPr>
        <p:spPr>
          <a:xfrm>
            <a:off x="325924" y="702573"/>
            <a:ext cx="10529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</a:pPr>
            <a:r>
              <a:rPr lang="en-US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F0502020204030204" pitchFamily="2" charset="0"/>
              </a:rPr>
              <a:t>After the Rain, Comes the Rainbow</a:t>
            </a:r>
            <a:r>
              <a:rPr lang="ru-RU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F0502020204030204" pitchFamily="2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F0502020204030204" pitchFamily="2" charset="0"/>
              </a:rPr>
              <a:t>- Хорошие вещи следуют за трудностями.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anose="020F05020202040302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BCB60-2235-8ED0-0E4B-6504D0C5D0E9}"/>
              </a:ext>
            </a:extLst>
          </p:cNvPr>
          <p:cNvSpPr txBox="1"/>
          <p:nvPr/>
        </p:nvSpPr>
        <p:spPr>
          <a:xfrm>
            <a:off x="1056990" y="1836085"/>
            <a:ext cx="896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</a:pP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Under the Rainbow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- В счастливом, идеальном месте.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FE756-3683-16B3-9B60-90C9E22EFEFF}"/>
              </a:ext>
            </a:extLst>
          </p:cNvPr>
          <p:cNvSpPr txBox="1"/>
          <p:nvPr/>
        </p:nvSpPr>
        <p:spPr>
          <a:xfrm>
            <a:off x="2444436" y="2723375"/>
            <a:ext cx="8202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</a:pPr>
            <a:r>
              <a:rPr lang="en-US" sz="24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Like a Rainbow</a:t>
            </a:r>
            <a:r>
              <a:rPr lang="ru-RU" sz="24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- Очень жизнерадостный и полный надежд.</a:t>
            </a:r>
            <a:endParaRPr lang="en-US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29F56-BFB4-7CB9-FF78-0B910926070E}"/>
              </a:ext>
            </a:extLst>
          </p:cNvPr>
          <p:cNvSpPr txBox="1"/>
          <p:nvPr/>
        </p:nvSpPr>
        <p:spPr>
          <a:xfrm rot="10800000" flipV="1">
            <a:off x="4255128" y="3959348"/>
            <a:ext cx="6663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</a:pP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Find the End of the Rainbow</a:t>
            </a:r>
            <a:r>
              <a:rPr lang="ru-RU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- Достичь чего-то, казалось бы, невозможного.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D3AB9-938F-EED5-31D9-673DE9FB9E60}"/>
              </a:ext>
            </a:extLst>
          </p:cNvPr>
          <p:cNvSpPr txBox="1"/>
          <p:nvPr/>
        </p:nvSpPr>
        <p:spPr>
          <a:xfrm rot="10800000" flipV="1">
            <a:off x="5948127" y="5207843"/>
            <a:ext cx="5604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</a:pPr>
            <a:r>
              <a:rPr lang="en-US" sz="2400" b="1" i="1" u="sng" dirty="0">
                <a:solidFill>
                  <a:srgbClr val="20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Promise of a Rainbow</a:t>
            </a:r>
            <a:r>
              <a:rPr lang="ru-RU" sz="2400" b="1" i="1" u="sng" dirty="0">
                <a:solidFill>
                  <a:srgbClr val="20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 </a:t>
            </a:r>
            <a:r>
              <a:rPr lang="ru-RU" sz="2400" b="1" i="1" dirty="0">
                <a:solidFill>
                  <a:srgbClr val="20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</a:rPr>
              <a:t>- Надежда или что-то хорошее впереди.</a:t>
            </a:r>
            <a:endParaRPr lang="en-US" sz="2400" b="1" i="1" dirty="0">
              <a:solidFill>
                <a:srgbClr val="20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3A660-A73B-50A6-BEA4-696051F4E79A}"/>
              </a:ext>
            </a:extLst>
          </p:cNvPr>
          <p:cNvSpPr txBox="1"/>
          <p:nvPr/>
        </p:nvSpPr>
        <p:spPr>
          <a:xfrm>
            <a:off x="926848" y="344525"/>
            <a:ext cx="8343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0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0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0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65863-5758-47EF-CE6B-28B888F2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" y="1303699"/>
            <a:ext cx="11217244" cy="52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24342A-2F37-9AB2-1285-6CD5E94541CC}"/>
              </a:ext>
            </a:extLst>
          </p:cNvPr>
          <p:cNvSpPr txBox="1"/>
          <p:nvPr/>
        </p:nvSpPr>
        <p:spPr>
          <a:xfrm>
            <a:off x="344032" y="262551"/>
            <a:ext cx="8766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4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4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4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5235E2-7510-7548-DE32-6525C0CA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576"/>
            <a:ext cx="12192000" cy="50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6F66-D164-134F-B22B-20B201A0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84DF7-B3FC-7A8A-0EA0-DFAEA29FC9D6}"/>
              </a:ext>
            </a:extLst>
          </p:cNvPr>
          <p:cNvSpPr txBox="1"/>
          <p:nvPr/>
        </p:nvSpPr>
        <p:spPr>
          <a:xfrm>
            <a:off x="733331" y="244444"/>
            <a:ext cx="8449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0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0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0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21C08-48B4-F278-C747-49680087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2" y="1076985"/>
            <a:ext cx="10229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C17D3-7373-37F2-ACE8-3D23E3028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45D51-1A55-6F90-BCDC-25F1A6507AA4}"/>
              </a:ext>
            </a:extLst>
          </p:cNvPr>
          <p:cNvSpPr txBox="1"/>
          <p:nvPr/>
        </p:nvSpPr>
        <p:spPr>
          <a:xfrm>
            <a:off x="474173" y="129561"/>
            <a:ext cx="8343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0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0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0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0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1552E-7F47-39B1-605C-BBF9753B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1421394"/>
            <a:ext cx="12083358" cy="45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F4B0F-65A0-3F1D-EBBD-748FCC1BF92B}"/>
              </a:ext>
            </a:extLst>
          </p:cNvPr>
          <p:cNvSpPr txBox="1"/>
          <p:nvPr/>
        </p:nvSpPr>
        <p:spPr>
          <a:xfrm>
            <a:off x="296500" y="249899"/>
            <a:ext cx="952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4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4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4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D8EBD-B432-E121-CAC3-8DF4D9A8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" y="1019339"/>
            <a:ext cx="11485924" cy="5588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ABD18-D692-F242-6705-0AE385ADB557}"/>
              </a:ext>
            </a:extLst>
          </p:cNvPr>
          <p:cNvSpPr txBox="1"/>
          <p:nvPr/>
        </p:nvSpPr>
        <p:spPr>
          <a:xfrm>
            <a:off x="823865" y="1394233"/>
            <a:ext cx="287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ТОМУ НАЗАД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ПОСЛЕДНИЙ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ТОГДА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БЫЛ, БЫЛА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БЫЛИ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ВЧЕРА</a:t>
            </a:r>
          </a:p>
        </p:txBody>
      </p:sp>
    </p:spTree>
    <p:extLst>
      <p:ext uri="{BB962C8B-B14F-4D97-AF65-F5344CB8AC3E}">
        <p14:creationId xmlns:p14="http://schemas.microsoft.com/office/powerpoint/2010/main" val="2213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F2E03D-201D-86C9-7D1A-C6BDAE175FCA}"/>
              </a:ext>
            </a:extLst>
          </p:cNvPr>
          <p:cNvSpPr txBox="1"/>
          <p:nvPr/>
        </p:nvSpPr>
        <p:spPr>
          <a:xfrm>
            <a:off x="389298" y="208230"/>
            <a:ext cx="86121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My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n-US" sz="440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</a:t>
            </a:r>
            <a:r>
              <a:rPr lang="en-US" sz="44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n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g</a:t>
            </a:r>
            <a:r>
              <a:rPr lang="en-US" sz="44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</a:t>
            </a:r>
            <a:r>
              <a:rPr lang="en-US" sz="44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r>
              <a:rPr lang="en-US" sz="4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</a:t>
            </a:r>
            <a:r>
              <a:rPr lang="en-US" sz="4400" dirty="0">
                <a:solidFill>
                  <a:srgbClr val="806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41C926-4D13-18C5-D7EB-9FD3EC90D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" y="977671"/>
            <a:ext cx="11095305" cy="56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A411D-B812-732D-ADF2-17359D00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77"/>
            <a:ext cx="7730398" cy="1127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07B894-D2C5-AA30-C056-65B996E3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010781"/>
            <a:ext cx="116776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133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Ravie</vt:lpstr>
      <vt:lpstr>Roboto Slab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5</cp:revision>
  <dcterms:created xsi:type="dcterms:W3CDTF">2025-03-08T10:15:31Z</dcterms:created>
  <dcterms:modified xsi:type="dcterms:W3CDTF">2025-03-08T11:36:34Z</dcterms:modified>
</cp:coreProperties>
</file>